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63" r:id="rId5"/>
    <p:sldId id="267" r:id="rId6"/>
    <p:sldId id="264" r:id="rId7"/>
    <p:sldId id="348" r:id="rId8"/>
    <p:sldId id="341" r:id="rId9"/>
    <p:sldId id="340" r:id="rId10"/>
    <p:sldId id="324" r:id="rId11"/>
    <p:sldId id="335" r:id="rId12"/>
    <p:sldId id="334" r:id="rId13"/>
    <p:sldId id="336" r:id="rId14"/>
    <p:sldId id="325" r:id="rId15"/>
    <p:sldId id="337" r:id="rId16"/>
    <p:sldId id="269" r:id="rId17"/>
    <p:sldId id="326" r:id="rId18"/>
    <p:sldId id="347" r:id="rId19"/>
    <p:sldId id="328" r:id="rId20"/>
    <p:sldId id="330" r:id="rId21"/>
    <p:sldId id="329" r:id="rId22"/>
    <p:sldId id="339" r:id="rId23"/>
    <p:sldId id="274" r:id="rId24"/>
    <p:sldId id="331" r:id="rId25"/>
    <p:sldId id="275" r:id="rId26"/>
    <p:sldId id="342" r:id="rId27"/>
    <p:sldId id="343" r:id="rId28"/>
    <p:sldId id="344" r:id="rId29"/>
    <p:sldId id="345" r:id="rId30"/>
    <p:sldId id="346" r:id="rId31"/>
    <p:sldId id="349" r:id="rId32"/>
    <p:sldId id="350" r:id="rId33"/>
    <p:sldId id="351" r:id="rId34"/>
    <p:sldId id="352" r:id="rId35"/>
    <p:sldId id="353" r:id="rId36"/>
    <p:sldId id="354" r:id="rId37"/>
    <p:sldId id="261" r:id="rId38"/>
    <p:sldId id="262" r:id="rId39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A7C6"/>
    <a:srgbClr val="A059CB"/>
    <a:srgbClr val="FBE8FE"/>
    <a:srgbClr val="EFCEFC"/>
    <a:srgbClr val="8C3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1" autoAdjust="0"/>
    <p:restoredTop sz="80851" autoAdjust="0"/>
  </p:normalViewPr>
  <p:slideViewPr>
    <p:cSldViewPr snapToGrid="0" snapToObjects="1">
      <p:cViewPr>
        <p:scale>
          <a:sx n="51" d="100"/>
          <a:sy n="51" d="100"/>
        </p:scale>
        <p:origin x="-594" y="-5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C581C6-DD95-4231-AE7D-DE15558F36C6}" type="doc">
      <dgm:prSet loTypeId="urn:microsoft.com/office/officeart/2009/3/layout/IncreasingArrowsProcess" loCatId="process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FD420041-CEDB-4289-B7C6-BD5F5790B5E4}">
      <dgm:prSet custT="1"/>
      <dgm:spPr/>
      <dgm:t>
        <a:bodyPr/>
        <a:lstStyle/>
        <a:p>
          <a:pPr algn="just"/>
          <a:r>
            <a:rPr lang="es-CO" sz="3200" dirty="0" smtClean="0">
              <a:latin typeface="Arial" pitchFamily="34" charset="0"/>
              <a:cs typeface="Arial" pitchFamily="34" charset="0"/>
            </a:rPr>
            <a:t>Brindar información general para la aplicación de la prueba SABER PRO</a:t>
          </a:r>
          <a:endParaRPr lang="es-CO" sz="3200" b="0" u="none" dirty="0">
            <a:latin typeface="Arial" pitchFamily="34" charset="0"/>
            <a:cs typeface="Arial" pitchFamily="34" charset="0"/>
          </a:endParaRPr>
        </a:p>
      </dgm:t>
    </dgm:pt>
    <dgm:pt modelId="{B02FA7FD-E960-4AA6-AB52-A17D10C361A7}" type="parTrans" cxnId="{C633CABD-E27A-4471-8731-96C058F66ECC}">
      <dgm:prSet/>
      <dgm:spPr/>
      <dgm:t>
        <a:bodyPr/>
        <a:lstStyle/>
        <a:p>
          <a:endParaRPr lang="es-CO"/>
        </a:p>
      </dgm:t>
    </dgm:pt>
    <dgm:pt modelId="{F8F2DEA9-D55D-4DE7-BDAF-3AC03486D212}" type="sibTrans" cxnId="{C633CABD-E27A-4471-8731-96C058F66ECC}">
      <dgm:prSet/>
      <dgm:spPr/>
      <dgm:t>
        <a:bodyPr/>
        <a:lstStyle/>
        <a:p>
          <a:endParaRPr lang="es-CO"/>
        </a:p>
      </dgm:t>
    </dgm:pt>
    <dgm:pt modelId="{6BDDB7A1-6E3E-4D3F-B570-98361D1D12A3}" type="pres">
      <dgm:prSet presAssocID="{E8C581C6-DD95-4231-AE7D-DE15558F36C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4AE2CCF6-EBC9-4B5F-B050-1E0207578A15}" type="pres">
      <dgm:prSet presAssocID="{FD420041-CEDB-4289-B7C6-BD5F5790B5E4}" presName="parentText1" presStyleLbl="node1" presStyleIdx="0" presStyleCnt="1" custScaleY="412164" custLinFactNeighborY="989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CAE9B60-7330-4EA2-BA7E-80A387492BC6}" type="presOf" srcId="{E8C581C6-DD95-4231-AE7D-DE15558F36C6}" destId="{6BDDB7A1-6E3E-4D3F-B570-98361D1D12A3}" srcOrd="0" destOrd="0" presId="urn:microsoft.com/office/officeart/2009/3/layout/IncreasingArrowsProcess"/>
    <dgm:cxn modelId="{C633CABD-E27A-4471-8731-96C058F66ECC}" srcId="{E8C581C6-DD95-4231-AE7D-DE15558F36C6}" destId="{FD420041-CEDB-4289-B7C6-BD5F5790B5E4}" srcOrd="0" destOrd="0" parTransId="{B02FA7FD-E960-4AA6-AB52-A17D10C361A7}" sibTransId="{F8F2DEA9-D55D-4DE7-BDAF-3AC03486D212}"/>
    <dgm:cxn modelId="{607E3F61-CCA4-4C2B-B38D-E42507AD6B81}" type="presOf" srcId="{FD420041-CEDB-4289-B7C6-BD5F5790B5E4}" destId="{4AE2CCF6-EBC9-4B5F-B050-1E0207578A15}" srcOrd="0" destOrd="0" presId="urn:microsoft.com/office/officeart/2009/3/layout/IncreasingArrowsProcess"/>
    <dgm:cxn modelId="{7BC90E36-0CD6-45F8-ACDC-804D564E1D9D}" type="presParOf" srcId="{6BDDB7A1-6E3E-4D3F-B570-98361D1D12A3}" destId="{4AE2CCF6-EBC9-4B5F-B050-1E0207578A15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4DD91A6-9807-4B94-A39E-E4AC466621DD}" type="doc">
      <dgm:prSet loTypeId="urn:microsoft.com/office/officeart/2005/8/layout/hierarchy3" loCatId="hierarchy" qsTypeId="urn:microsoft.com/office/officeart/2005/8/quickstyle/3d3" qsCatId="3D" csTypeId="urn:microsoft.com/office/officeart/2005/8/colors/colorful1#4" csCatId="colorful" phldr="1"/>
      <dgm:spPr/>
      <dgm:t>
        <a:bodyPr/>
        <a:lstStyle/>
        <a:p>
          <a:endParaRPr lang="es-CO"/>
        </a:p>
      </dgm:t>
    </dgm:pt>
    <dgm:pt modelId="{5CE97E59-7217-4399-BC39-8C6C69F2B0ED}">
      <dgm:prSet phldrT="[Texto]" custT="1"/>
      <dgm:spPr/>
      <dgm:t>
        <a:bodyPr/>
        <a:lstStyle/>
        <a:p>
          <a:pPr algn="ctr"/>
          <a:r>
            <a:rPr lang="es-CO" sz="4000" b="1" dirty="0" smtClean="0">
              <a:latin typeface="Arial" panose="020B0604020202020204" pitchFamily="34" charset="0"/>
              <a:cs typeface="Arial" panose="020B0604020202020204" pitchFamily="34" charset="0"/>
            </a:rPr>
            <a:t>¿Qué se evalúa?</a:t>
          </a:r>
          <a:endParaRPr lang="es-CO" sz="4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6263AF-5A43-489D-9E48-93D1CB9C139D}" type="parTrans" cxnId="{C08E2F64-7A24-4EF7-AEF8-8761A3D44E7B}">
      <dgm:prSet/>
      <dgm:spPr/>
      <dgm:t>
        <a:bodyPr/>
        <a:lstStyle/>
        <a:p>
          <a:endParaRPr lang="es-CO"/>
        </a:p>
      </dgm:t>
    </dgm:pt>
    <dgm:pt modelId="{02E748A3-7F24-4414-B116-E0CC64500D1C}" type="sibTrans" cxnId="{C08E2F64-7A24-4EF7-AEF8-8761A3D44E7B}">
      <dgm:prSet/>
      <dgm:spPr/>
      <dgm:t>
        <a:bodyPr/>
        <a:lstStyle/>
        <a:p>
          <a:endParaRPr lang="es-CO"/>
        </a:p>
      </dgm:t>
    </dgm:pt>
    <dgm:pt modelId="{90FE8B38-592A-42EE-8DD2-0B72E403F7A6}">
      <dgm:prSet phldrT="[Texto]" custT="1"/>
      <dgm:spPr/>
      <dgm:t>
        <a:bodyPr/>
        <a:lstStyle/>
        <a:p>
          <a:pPr algn="ctr"/>
          <a:r>
            <a:rPr lang="es-CO" sz="2800" b="0" dirty="0" smtClean="0">
              <a:latin typeface="Arial" panose="020B0604020202020204" pitchFamily="34" charset="0"/>
              <a:cs typeface="Arial" panose="020B0604020202020204" pitchFamily="34" charset="0"/>
            </a:rPr>
            <a:t>Competencias Genéricas</a:t>
          </a:r>
          <a:endParaRPr lang="es-CO" sz="2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2E83EB-D4B7-4D76-BD5C-F2E987958C2C}" type="parTrans" cxnId="{0F204E79-A698-46B3-9674-173725C1E841}">
      <dgm:prSet/>
      <dgm:spPr/>
      <dgm:t>
        <a:bodyPr/>
        <a:lstStyle/>
        <a:p>
          <a:endParaRPr lang="es-CO"/>
        </a:p>
      </dgm:t>
    </dgm:pt>
    <dgm:pt modelId="{1C07BA25-6ABE-45AB-8FCF-51D46CEF9F7E}" type="sibTrans" cxnId="{0F204E79-A698-46B3-9674-173725C1E841}">
      <dgm:prSet/>
      <dgm:spPr/>
      <dgm:t>
        <a:bodyPr/>
        <a:lstStyle/>
        <a:p>
          <a:endParaRPr lang="es-CO"/>
        </a:p>
      </dgm:t>
    </dgm:pt>
    <dgm:pt modelId="{EE99F1C8-342B-4053-B3B9-2C8ED083832E}">
      <dgm:prSet phldrT="[Texto]" custT="1"/>
      <dgm:spPr/>
      <dgm:t>
        <a:bodyPr/>
        <a:lstStyle/>
        <a:p>
          <a:pPr algn="ctr"/>
          <a:r>
            <a:rPr lang="es-CO" sz="2800" b="0" dirty="0" smtClean="0">
              <a:latin typeface="Arial" panose="020B0604020202020204" pitchFamily="34" charset="0"/>
              <a:cs typeface="Arial" panose="020B0604020202020204" pitchFamily="34" charset="0"/>
            </a:rPr>
            <a:t>Competencias Específicas</a:t>
          </a:r>
          <a:endParaRPr lang="es-CO" sz="2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948929-EB3F-44C0-9E67-9339638A58D2}" type="parTrans" cxnId="{46D1A7F6-1D1B-4738-B4E8-DF8A71128295}">
      <dgm:prSet/>
      <dgm:spPr/>
      <dgm:t>
        <a:bodyPr/>
        <a:lstStyle/>
        <a:p>
          <a:endParaRPr lang="es-CO"/>
        </a:p>
      </dgm:t>
    </dgm:pt>
    <dgm:pt modelId="{EB7DCFB2-A90F-48FF-9C90-E1DE0CF9750A}" type="sibTrans" cxnId="{46D1A7F6-1D1B-4738-B4E8-DF8A71128295}">
      <dgm:prSet/>
      <dgm:spPr/>
      <dgm:t>
        <a:bodyPr/>
        <a:lstStyle/>
        <a:p>
          <a:endParaRPr lang="es-CO"/>
        </a:p>
      </dgm:t>
    </dgm:pt>
    <dgm:pt modelId="{FDBC9385-FA1D-43E9-813C-605E5120EEC0}" type="pres">
      <dgm:prSet presAssocID="{04DD91A6-9807-4B94-A39E-E4AC466621D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2860DCC4-23C5-4114-9831-05F66DE1A5E0}" type="pres">
      <dgm:prSet presAssocID="{5CE97E59-7217-4399-BC39-8C6C69F2B0ED}" presName="root" presStyleCnt="0"/>
      <dgm:spPr/>
      <dgm:t>
        <a:bodyPr/>
        <a:lstStyle/>
        <a:p>
          <a:endParaRPr lang="es-ES"/>
        </a:p>
      </dgm:t>
    </dgm:pt>
    <dgm:pt modelId="{8A531C80-3707-46AB-8AA5-61414E110A36}" type="pres">
      <dgm:prSet presAssocID="{5CE97E59-7217-4399-BC39-8C6C69F2B0ED}" presName="rootComposite" presStyleCnt="0"/>
      <dgm:spPr/>
      <dgm:t>
        <a:bodyPr/>
        <a:lstStyle/>
        <a:p>
          <a:endParaRPr lang="es-ES"/>
        </a:p>
      </dgm:t>
    </dgm:pt>
    <dgm:pt modelId="{F170278C-BC46-405A-AA32-6C5FAA269B31}" type="pres">
      <dgm:prSet presAssocID="{5CE97E59-7217-4399-BC39-8C6C69F2B0ED}" presName="rootText" presStyleLbl="node1" presStyleIdx="0" presStyleCnt="1" custScaleX="173684"/>
      <dgm:spPr/>
      <dgm:t>
        <a:bodyPr/>
        <a:lstStyle/>
        <a:p>
          <a:endParaRPr lang="es-CO"/>
        </a:p>
      </dgm:t>
    </dgm:pt>
    <dgm:pt modelId="{CAB8E365-CE41-414E-8DD1-F9FE135D5E3C}" type="pres">
      <dgm:prSet presAssocID="{5CE97E59-7217-4399-BC39-8C6C69F2B0ED}" presName="rootConnector" presStyleLbl="node1" presStyleIdx="0" presStyleCnt="1"/>
      <dgm:spPr/>
      <dgm:t>
        <a:bodyPr/>
        <a:lstStyle/>
        <a:p>
          <a:endParaRPr lang="es-CO"/>
        </a:p>
      </dgm:t>
    </dgm:pt>
    <dgm:pt modelId="{DC7CDAAD-63E1-4ADD-9E9D-258B4A394C51}" type="pres">
      <dgm:prSet presAssocID="{5CE97E59-7217-4399-BC39-8C6C69F2B0ED}" presName="childShape" presStyleCnt="0"/>
      <dgm:spPr/>
      <dgm:t>
        <a:bodyPr/>
        <a:lstStyle/>
        <a:p>
          <a:endParaRPr lang="es-ES"/>
        </a:p>
      </dgm:t>
    </dgm:pt>
    <dgm:pt modelId="{3DA34F50-39C7-4AF0-AB62-573C7C399FE6}" type="pres">
      <dgm:prSet presAssocID="{8B2E83EB-D4B7-4D76-BD5C-F2E987958C2C}" presName="Name13" presStyleLbl="parChTrans1D2" presStyleIdx="0" presStyleCnt="2"/>
      <dgm:spPr/>
      <dgm:t>
        <a:bodyPr/>
        <a:lstStyle/>
        <a:p>
          <a:endParaRPr lang="es-CO"/>
        </a:p>
      </dgm:t>
    </dgm:pt>
    <dgm:pt modelId="{3909EDB3-8211-44D5-84B0-5645D067CCEA}" type="pres">
      <dgm:prSet presAssocID="{90FE8B38-592A-42EE-8DD2-0B72E403F7A6}" presName="childText" presStyleLbl="bgAcc1" presStyleIdx="0" presStyleCnt="2" custScaleX="18696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C6B24F2-5882-4E9F-A851-1561982B5ABC}" type="pres">
      <dgm:prSet presAssocID="{1E948929-EB3F-44C0-9E67-9339638A58D2}" presName="Name13" presStyleLbl="parChTrans1D2" presStyleIdx="1" presStyleCnt="2"/>
      <dgm:spPr/>
      <dgm:t>
        <a:bodyPr/>
        <a:lstStyle/>
        <a:p>
          <a:endParaRPr lang="es-CO"/>
        </a:p>
      </dgm:t>
    </dgm:pt>
    <dgm:pt modelId="{CEB7E8EC-1622-4EF7-8014-68A28BB8B7C7}" type="pres">
      <dgm:prSet presAssocID="{EE99F1C8-342B-4053-B3B9-2C8ED083832E}" presName="childText" presStyleLbl="bgAcc1" presStyleIdx="1" presStyleCnt="2" custScaleX="18617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EE277D4-3FD3-4A6A-AD38-0A4F2AF9F6D6}" type="presOf" srcId="{8B2E83EB-D4B7-4D76-BD5C-F2E987958C2C}" destId="{3DA34F50-39C7-4AF0-AB62-573C7C399FE6}" srcOrd="0" destOrd="0" presId="urn:microsoft.com/office/officeart/2005/8/layout/hierarchy3"/>
    <dgm:cxn modelId="{EFDA374C-74DE-4D2D-B0A3-45EF90A84FED}" type="presOf" srcId="{90FE8B38-592A-42EE-8DD2-0B72E403F7A6}" destId="{3909EDB3-8211-44D5-84B0-5645D067CCEA}" srcOrd="0" destOrd="0" presId="urn:microsoft.com/office/officeart/2005/8/layout/hierarchy3"/>
    <dgm:cxn modelId="{C82D1769-A58A-40DB-9344-8CA7D35F3792}" type="presOf" srcId="{EE99F1C8-342B-4053-B3B9-2C8ED083832E}" destId="{CEB7E8EC-1622-4EF7-8014-68A28BB8B7C7}" srcOrd="0" destOrd="0" presId="urn:microsoft.com/office/officeart/2005/8/layout/hierarchy3"/>
    <dgm:cxn modelId="{255AD5CD-69D2-4B87-8AA6-FE5B135510EE}" type="presOf" srcId="{5CE97E59-7217-4399-BC39-8C6C69F2B0ED}" destId="{F170278C-BC46-405A-AA32-6C5FAA269B31}" srcOrd="0" destOrd="0" presId="urn:microsoft.com/office/officeart/2005/8/layout/hierarchy3"/>
    <dgm:cxn modelId="{46D1A7F6-1D1B-4738-B4E8-DF8A71128295}" srcId="{5CE97E59-7217-4399-BC39-8C6C69F2B0ED}" destId="{EE99F1C8-342B-4053-B3B9-2C8ED083832E}" srcOrd="1" destOrd="0" parTransId="{1E948929-EB3F-44C0-9E67-9339638A58D2}" sibTransId="{EB7DCFB2-A90F-48FF-9C90-E1DE0CF9750A}"/>
    <dgm:cxn modelId="{0F204E79-A698-46B3-9674-173725C1E841}" srcId="{5CE97E59-7217-4399-BC39-8C6C69F2B0ED}" destId="{90FE8B38-592A-42EE-8DD2-0B72E403F7A6}" srcOrd="0" destOrd="0" parTransId="{8B2E83EB-D4B7-4D76-BD5C-F2E987958C2C}" sibTransId="{1C07BA25-6ABE-45AB-8FCF-51D46CEF9F7E}"/>
    <dgm:cxn modelId="{2EE8AE43-2CFD-4B8D-8D4E-47AC7A4D69DB}" type="presOf" srcId="{1E948929-EB3F-44C0-9E67-9339638A58D2}" destId="{6C6B24F2-5882-4E9F-A851-1561982B5ABC}" srcOrd="0" destOrd="0" presId="urn:microsoft.com/office/officeart/2005/8/layout/hierarchy3"/>
    <dgm:cxn modelId="{C08E2F64-7A24-4EF7-AEF8-8761A3D44E7B}" srcId="{04DD91A6-9807-4B94-A39E-E4AC466621DD}" destId="{5CE97E59-7217-4399-BC39-8C6C69F2B0ED}" srcOrd="0" destOrd="0" parTransId="{9A6263AF-5A43-489D-9E48-93D1CB9C139D}" sibTransId="{02E748A3-7F24-4414-B116-E0CC64500D1C}"/>
    <dgm:cxn modelId="{9EC8A484-8EBD-4459-A249-54D2B59C18AA}" type="presOf" srcId="{04DD91A6-9807-4B94-A39E-E4AC466621DD}" destId="{FDBC9385-FA1D-43E9-813C-605E5120EEC0}" srcOrd="0" destOrd="0" presId="urn:microsoft.com/office/officeart/2005/8/layout/hierarchy3"/>
    <dgm:cxn modelId="{2C90D61D-8CF1-469B-8DA1-EDBEA841CACA}" type="presOf" srcId="{5CE97E59-7217-4399-BC39-8C6C69F2B0ED}" destId="{CAB8E365-CE41-414E-8DD1-F9FE135D5E3C}" srcOrd="1" destOrd="0" presId="urn:microsoft.com/office/officeart/2005/8/layout/hierarchy3"/>
    <dgm:cxn modelId="{88A461E3-BB49-40F9-B2B1-1CEA278DE75E}" type="presParOf" srcId="{FDBC9385-FA1D-43E9-813C-605E5120EEC0}" destId="{2860DCC4-23C5-4114-9831-05F66DE1A5E0}" srcOrd="0" destOrd="0" presId="urn:microsoft.com/office/officeart/2005/8/layout/hierarchy3"/>
    <dgm:cxn modelId="{11F0E412-ED45-4DD9-BCDB-31498CB47E2F}" type="presParOf" srcId="{2860DCC4-23C5-4114-9831-05F66DE1A5E0}" destId="{8A531C80-3707-46AB-8AA5-61414E110A36}" srcOrd="0" destOrd="0" presId="urn:microsoft.com/office/officeart/2005/8/layout/hierarchy3"/>
    <dgm:cxn modelId="{6A2F775C-5C20-4E57-B434-F4A92747069F}" type="presParOf" srcId="{8A531C80-3707-46AB-8AA5-61414E110A36}" destId="{F170278C-BC46-405A-AA32-6C5FAA269B31}" srcOrd="0" destOrd="0" presId="urn:microsoft.com/office/officeart/2005/8/layout/hierarchy3"/>
    <dgm:cxn modelId="{7241FDEE-99BF-4CD9-9508-D49FE2D8CBD1}" type="presParOf" srcId="{8A531C80-3707-46AB-8AA5-61414E110A36}" destId="{CAB8E365-CE41-414E-8DD1-F9FE135D5E3C}" srcOrd="1" destOrd="0" presId="urn:microsoft.com/office/officeart/2005/8/layout/hierarchy3"/>
    <dgm:cxn modelId="{2046AE73-BD93-4B5C-BA69-14110DEF3C64}" type="presParOf" srcId="{2860DCC4-23C5-4114-9831-05F66DE1A5E0}" destId="{DC7CDAAD-63E1-4ADD-9E9D-258B4A394C51}" srcOrd="1" destOrd="0" presId="urn:microsoft.com/office/officeart/2005/8/layout/hierarchy3"/>
    <dgm:cxn modelId="{41249E9D-99F8-4304-94FE-9D7BBC5D3458}" type="presParOf" srcId="{DC7CDAAD-63E1-4ADD-9E9D-258B4A394C51}" destId="{3DA34F50-39C7-4AF0-AB62-573C7C399FE6}" srcOrd="0" destOrd="0" presId="urn:microsoft.com/office/officeart/2005/8/layout/hierarchy3"/>
    <dgm:cxn modelId="{403EC137-3E4D-472B-AA35-31F510A30B41}" type="presParOf" srcId="{DC7CDAAD-63E1-4ADD-9E9D-258B4A394C51}" destId="{3909EDB3-8211-44D5-84B0-5645D067CCEA}" srcOrd="1" destOrd="0" presId="urn:microsoft.com/office/officeart/2005/8/layout/hierarchy3"/>
    <dgm:cxn modelId="{68AC1709-3E1E-46A0-9DA1-913D5A5E3C51}" type="presParOf" srcId="{DC7CDAAD-63E1-4ADD-9E9D-258B4A394C51}" destId="{6C6B24F2-5882-4E9F-A851-1561982B5ABC}" srcOrd="2" destOrd="0" presId="urn:microsoft.com/office/officeart/2005/8/layout/hierarchy3"/>
    <dgm:cxn modelId="{1CEFCACB-38F4-460D-9419-39A638170340}" type="presParOf" srcId="{DC7CDAAD-63E1-4ADD-9E9D-258B4A394C51}" destId="{CEB7E8EC-1622-4EF7-8014-68A28BB8B7C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2986DF1-B493-404A-97DD-70C7F3F009A4}" type="doc">
      <dgm:prSet loTypeId="urn:microsoft.com/office/officeart/2005/8/layout/vList3#1" loCatId="list" qsTypeId="urn:microsoft.com/office/officeart/2005/8/quickstyle/3d4" qsCatId="3D" csTypeId="urn:microsoft.com/office/officeart/2005/8/colors/colorful5" csCatId="colorful" phldr="1"/>
      <dgm:spPr/>
    </dgm:pt>
    <dgm:pt modelId="{9C274070-32C2-47BF-91FA-7EF89820B697}">
      <dgm:prSet phldrT="[Texto]" custT="1"/>
      <dgm:spPr/>
      <dgm:t>
        <a:bodyPr/>
        <a:lstStyle/>
        <a:p>
          <a:pPr algn="just"/>
          <a:r>
            <a:rPr lang="es-ES" sz="4000" b="1" dirty="0" smtClean="0">
              <a:latin typeface="Arial" pitchFamily="34" charset="0"/>
              <a:cs typeface="Arial" pitchFamily="34" charset="0"/>
            </a:rPr>
            <a:t>Lectura crítica </a:t>
          </a:r>
        </a:p>
        <a:p>
          <a:pPr algn="just"/>
          <a:r>
            <a:rPr lang="es-CO" sz="2400" b="1" dirty="0" smtClean="0">
              <a:latin typeface="Arial" panose="020B0604020202020204" pitchFamily="34" charset="0"/>
              <a:cs typeface="Arial" panose="020B0604020202020204" pitchFamily="34" charset="0"/>
            </a:rPr>
            <a:t>Analiza las capacidades de entender, interpretar y evaluar textos que pueden encontrarse en la vida cotidiana y tomar posturas críticas frente a un texto, aunque no cuente con un conocimiento previo del tema tratado.</a:t>
          </a:r>
          <a:endParaRPr lang="es-ES" sz="2400" b="1" dirty="0"/>
        </a:p>
      </dgm:t>
    </dgm:pt>
    <dgm:pt modelId="{9FC4C908-D0F9-4784-8D6A-D9AA7BB84CE8}" type="parTrans" cxnId="{1C64603B-6A57-4828-924A-66430735569F}">
      <dgm:prSet/>
      <dgm:spPr/>
      <dgm:t>
        <a:bodyPr/>
        <a:lstStyle/>
        <a:p>
          <a:endParaRPr lang="es-ES"/>
        </a:p>
      </dgm:t>
    </dgm:pt>
    <dgm:pt modelId="{698B7FD6-8E81-48CF-8CC3-931D09A0F531}" type="sibTrans" cxnId="{1C64603B-6A57-4828-924A-66430735569F}">
      <dgm:prSet/>
      <dgm:spPr/>
      <dgm:t>
        <a:bodyPr/>
        <a:lstStyle/>
        <a:p>
          <a:endParaRPr lang="es-ES"/>
        </a:p>
      </dgm:t>
    </dgm:pt>
    <dgm:pt modelId="{DDF555B0-18BD-44D9-B419-7798A214FE16}" type="pres">
      <dgm:prSet presAssocID="{F2986DF1-B493-404A-97DD-70C7F3F009A4}" presName="linearFlow" presStyleCnt="0">
        <dgm:presLayoutVars>
          <dgm:dir/>
          <dgm:resizeHandles val="exact"/>
        </dgm:presLayoutVars>
      </dgm:prSet>
      <dgm:spPr/>
    </dgm:pt>
    <dgm:pt modelId="{AB51C812-66CE-46FE-8E46-9143C8174AC5}" type="pres">
      <dgm:prSet presAssocID="{9C274070-32C2-47BF-91FA-7EF89820B697}" presName="composite" presStyleCnt="0"/>
      <dgm:spPr/>
    </dgm:pt>
    <dgm:pt modelId="{C1ECC82E-9957-4480-83EC-4DCF00884110}" type="pres">
      <dgm:prSet presAssocID="{9C274070-32C2-47BF-91FA-7EF89820B697}" presName="imgShp" presStyleLbl="fgImgPlace1" presStyleIdx="0" presStyleCnt="1" custLinFactNeighborX="-22939" custLinFactNeighborY="-286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98AF6E8-2144-4079-BAF6-86A4EA85CF87}" type="pres">
      <dgm:prSet presAssocID="{9C274070-32C2-47BF-91FA-7EF89820B697}" presName="txShp" presStyleLbl="node1" presStyleIdx="0" presStyleCnt="1" custScaleX="130227" custScaleY="144205" custLinFactNeighborX="6933" custLinFactNeighborY="-4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E7877D6-889B-411D-968B-9D1F097AB2E0}" type="presOf" srcId="{9C274070-32C2-47BF-91FA-7EF89820B697}" destId="{198AF6E8-2144-4079-BAF6-86A4EA85CF87}" srcOrd="0" destOrd="0" presId="urn:microsoft.com/office/officeart/2005/8/layout/vList3#1"/>
    <dgm:cxn modelId="{5500A3FE-6806-4D5F-B0F6-16A92E0C0341}" type="presOf" srcId="{F2986DF1-B493-404A-97DD-70C7F3F009A4}" destId="{DDF555B0-18BD-44D9-B419-7798A214FE16}" srcOrd="0" destOrd="0" presId="urn:microsoft.com/office/officeart/2005/8/layout/vList3#1"/>
    <dgm:cxn modelId="{1C64603B-6A57-4828-924A-66430735569F}" srcId="{F2986DF1-B493-404A-97DD-70C7F3F009A4}" destId="{9C274070-32C2-47BF-91FA-7EF89820B697}" srcOrd="0" destOrd="0" parTransId="{9FC4C908-D0F9-4784-8D6A-D9AA7BB84CE8}" sibTransId="{698B7FD6-8E81-48CF-8CC3-931D09A0F531}"/>
    <dgm:cxn modelId="{4C4ADC35-7E70-40D1-BD81-8F551160B80F}" type="presParOf" srcId="{DDF555B0-18BD-44D9-B419-7798A214FE16}" destId="{AB51C812-66CE-46FE-8E46-9143C8174AC5}" srcOrd="0" destOrd="0" presId="urn:microsoft.com/office/officeart/2005/8/layout/vList3#1"/>
    <dgm:cxn modelId="{065758D3-8AEF-4548-88C8-13A80E0ECBFB}" type="presParOf" srcId="{AB51C812-66CE-46FE-8E46-9143C8174AC5}" destId="{C1ECC82E-9957-4480-83EC-4DCF00884110}" srcOrd="0" destOrd="0" presId="urn:microsoft.com/office/officeart/2005/8/layout/vList3#1"/>
    <dgm:cxn modelId="{5ADF2765-C691-4D16-B27F-0A6EA08BCC4A}" type="presParOf" srcId="{AB51C812-66CE-46FE-8E46-9143C8174AC5}" destId="{198AF6E8-2144-4079-BAF6-86A4EA85CF8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2986DF1-B493-404A-97DD-70C7F3F009A4}" type="doc">
      <dgm:prSet loTypeId="urn:microsoft.com/office/officeart/2005/8/layout/hList7#1" loCatId="process" qsTypeId="urn:microsoft.com/office/officeart/2005/8/quickstyle/3d2" qsCatId="3D" csTypeId="urn:microsoft.com/office/officeart/2005/8/colors/accent1_2" csCatId="accent1" phldr="1"/>
      <dgm:spPr/>
    </dgm:pt>
    <dgm:pt modelId="{9C274070-32C2-47BF-91FA-7EF89820B697}">
      <dgm:prSet phldrT="[Texto]" custT="1"/>
      <dgm:spPr/>
      <dgm:t>
        <a:bodyPr/>
        <a:lstStyle/>
        <a:p>
          <a:pPr algn="just"/>
          <a:endParaRPr lang="es-ES" sz="4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just"/>
          <a:r>
            <a:rPr lang="es-ES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Competencia ciudadana</a:t>
          </a:r>
        </a:p>
        <a:p>
          <a:pPr algn="just"/>
          <a:r>
            <a:rPr lang="es-CO" sz="2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prueba de competencias ciudadanas evalúa los conocimientos y habilidades que posibilitan la construcción de marcos de comprensión del entorno, los cuales promueven el ejercicio de la ciudadanía y la coexistencia inclusiva dentro del marco que propone la Constitución Política de Colombia</a:t>
          </a:r>
          <a:endParaRPr lang="es-ES" sz="28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just"/>
          <a:endParaRPr lang="es-ES" sz="4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just"/>
          <a:endParaRPr lang="es-ES" sz="4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just"/>
          <a:endParaRPr lang="es-ES" sz="4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just"/>
          <a:endParaRPr lang="es-ES" sz="4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just"/>
          <a:endParaRPr lang="es-ES" sz="2400" b="0" dirty="0">
            <a:solidFill>
              <a:schemeClr val="tx1"/>
            </a:solidFill>
          </a:endParaRPr>
        </a:p>
      </dgm:t>
    </dgm:pt>
    <dgm:pt modelId="{9FC4C908-D0F9-4784-8D6A-D9AA7BB84CE8}" type="parTrans" cxnId="{1C64603B-6A57-4828-924A-66430735569F}">
      <dgm:prSet/>
      <dgm:spPr/>
      <dgm:t>
        <a:bodyPr/>
        <a:lstStyle/>
        <a:p>
          <a:endParaRPr lang="es-ES"/>
        </a:p>
      </dgm:t>
    </dgm:pt>
    <dgm:pt modelId="{698B7FD6-8E81-48CF-8CC3-931D09A0F531}" type="sibTrans" cxnId="{1C64603B-6A57-4828-924A-66430735569F}">
      <dgm:prSet/>
      <dgm:spPr/>
      <dgm:t>
        <a:bodyPr/>
        <a:lstStyle/>
        <a:p>
          <a:endParaRPr lang="es-ES"/>
        </a:p>
      </dgm:t>
    </dgm:pt>
    <dgm:pt modelId="{D46E8902-4363-443A-ABD8-3565579C0136}" type="pres">
      <dgm:prSet presAssocID="{F2986DF1-B493-404A-97DD-70C7F3F009A4}" presName="Name0" presStyleCnt="0">
        <dgm:presLayoutVars>
          <dgm:dir/>
          <dgm:resizeHandles val="exact"/>
        </dgm:presLayoutVars>
      </dgm:prSet>
      <dgm:spPr/>
    </dgm:pt>
    <dgm:pt modelId="{F74518A4-19B5-468B-A9B9-788AA6939418}" type="pres">
      <dgm:prSet presAssocID="{F2986DF1-B493-404A-97DD-70C7F3F009A4}" presName="fgShape" presStyleLbl="fgShp" presStyleIdx="0" presStyleCnt="1" custFlipVert="1" custScaleY="80398" custLinFactY="-63575" custLinFactNeighborX="-1202" custLinFactNeighborY="-100000"/>
      <dgm:spPr/>
    </dgm:pt>
    <dgm:pt modelId="{62FF002F-5400-49AD-8E6F-C74A3E319652}" type="pres">
      <dgm:prSet presAssocID="{F2986DF1-B493-404A-97DD-70C7F3F009A4}" presName="linComp" presStyleCnt="0"/>
      <dgm:spPr/>
    </dgm:pt>
    <dgm:pt modelId="{C3E685D9-4B03-426C-8892-54BF67CF742A}" type="pres">
      <dgm:prSet presAssocID="{9C274070-32C2-47BF-91FA-7EF89820B697}" presName="compNode" presStyleCnt="0"/>
      <dgm:spPr/>
    </dgm:pt>
    <dgm:pt modelId="{6B962DD5-BF4B-44A4-A0CA-BD4623FC3C21}" type="pres">
      <dgm:prSet presAssocID="{9C274070-32C2-47BF-91FA-7EF89820B697}" presName="bkgdShape" presStyleLbl="node1" presStyleIdx="0" presStyleCnt="1"/>
      <dgm:spPr/>
      <dgm:t>
        <a:bodyPr/>
        <a:lstStyle/>
        <a:p>
          <a:endParaRPr lang="es-CO"/>
        </a:p>
      </dgm:t>
    </dgm:pt>
    <dgm:pt modelId="{4C350415-8CD4-4B3E-8B33-4F378C91B9C9}" type="pres">
      <dgm:prSet presAssocID="{9C274070-32C2-47BF-91FA-7EF89820B697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8D83F70-D969-4FE0-B206-65BD545E340D}" type="pres">
      <dgm:prSet presAssocID="{9C274070-32C2-47BF-91FA-7EF89820B697}" presName="invisiNode" presStyleLbl="node1" presStyleIdx="0" presStyleCnt="1"/>
      <dgm:spPr/>
    </dgm:pt>
    <dgm:pt modelId="{0BD38CBA-3BF9-4985-BB01-7972864AAB7E}" type="pres">
      <dgm:prSet presAssocID="{9C274070-32C2-47BF-91FA-7EF89820B697}" presName="imagNode" presStyleLbl="fgImgPlace1" presStyleIdx="0" presStyleCnt="1" custLinFactY="82282" custLinFactNeighborX="-900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1C64603B-6A57-4828-924A-66430735569F}" srcId="{F2986DF1-B493-404A-97DD-70C7F3F009A4}" destId="{9C274070-32C2-47BF-91FA-7EF89820B697}" srcOrd="0" destOrd="0" parTransId="{9FC4C908-D0F9-4784-8D6A-D9AA7BB84CE8}" sibTransId="{698B7FD6-8E81-48CF-8CC3-931D09A0F531}"/>
    <dgm:cxn modelId="{D2633AED-3DD4-4D14-98E6-1E71B1EB8107}" type="presOf" srcId="{9C274070-32C2-47BF-91FA-7EF89820B697}" destId="{6B962DD5-BF4B-44A4-A0CA-BD4623FC3C21}" srcOrd="0" destOrd="0" presId="urn:microsoft.com/office/officeart/2005/8/layout/hList7#1"/>
    <dgm:cxn modelId="{0451FCBF-705E-40F6-AACB-73E6AA4CDA6F}" type="presOf" srcId="{9C274070-32C2-47BF-91FA-7EF89820B697}" destId="{4C350415-8CD4-4B3E-8B33-4F378C91B9C9}" srcOrd="1" destOrd="0" presId="urn:microsoft.com/office/officeart/2005/8/layout/hList7#1"/>
    <dgm:cxn modelId="{8F053B57-28FA-4A02-BFE8-0073C228BAA4}" type="presOf" srcId="{F2986DF1-B493-404A-97DD-70C7F3F009A4}" destId="{D46E8902-4363-443A-ABD8-3565579C0136}" srcOrd="0" destOrd="0" presId="urn:microsoft.com/office/officeart/2005/8/layout/hList7#1"/>
    <dgm:cxn modelId="{374F45C5-741F-4D2D-98A8-A99444A1EEA1}" type="presParOf" srcId="{D46E8902-4363-443A-ABD8-3565579C0136}" destId="{F74518A4-19B5-468B-A9B9-788AA6939418}" srcOrd="0" destOrd="0" presId="urn:microsoft.com/office/officeart/2005/8/layout/hList7#1"/>
    <dgm:cxn modelId="{BCB069DD-B771-44CC-A4ED-A367EE3ADA1E}" type="presParOf" srcId="{D46E8902-4363-443A-ABD8-3565579C0136}" destId="{62FF002F-5400-49AD-8E6F-C74A3E319652}" srcOrd="1" destOrd="0" presId="urn:microsoft.com/office/officeart/2005/8/layout/hList7#1"/>
    <dgm:cxn modelId="{5AC978D8-3CB0-42A2-B21E-FB60EE898CA9}" type="presParOf" srcId="{62FF002F-5400-49AD-8E6F-C74A3E319652}" destId="{C3E685D9-4B03-426C-8892-54BF67CF742A}" srcOrd="0" destOrd="0" presId="urn:microsoft.com/office/officeart/2005/8/layout/hList7#1"/>
    <dgm:cxn modelId="{C84E642F-1330-4C9A-B71A-2D6A79BDF202}" type="presParOf" srcId="{C3E685D9-4B03-426C-8892-54BF67CF742A}" destId="{6B962DD5-BF4B-44A4-A0CA-BD4623FC3C21}" srcOrd="0" destOrd="0" presId="urn:microsoft.com/office/officeart/2005/8/layout/hList7#1"/>
    <dgm:cxn modelId="{A6BA3697-82D7-40A2-9441-F5443E5D785A}" type="presParOf" srcId="{C3E685D9-4B03-426C-8892-54BF67CF742A}" destId="{4C350415-8CD4-4B3E-8B33-4F378C91B9C9}" srcOrd="1" destOrd="0" presId="urn:microsoft.com/office/officeart/2005/8/layout/hList7#1"/>
    <dgm:cxn modelId="{A0DD1B96-F6CD-41F5-97B8-4BA1E2515944}" type="presParOf" srcId="{C3E685D9-4B03-426C-8892-54BF67CF742A}" destId="{58D83F70-D969-4FE0-B206-65BD545E340D}" srcOrd="2" destOrd="0" presId="urn:microsoft.com/office/officeart/2005/8/layout/hList7#1"/>
    <dgm:cxn modelId="{861822F4-D2AB-46E0-B3A2-4850AD11DF00}" type="presParOf" srcId="{C3E685D9-4B03-426C-8892-54BF67CF742A}" destId="{0BD38CBA-3BF9-4985-BB01-7972864AAB7E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ADF3A03-724B-43D6-B0EF-DB0B76B7CFD9}" type="doc">
      <dgm:prSet loTypeId="urn:microsoft.com/office/officeart/2005/8/layout/hProcess9" loCatId="process" qsTypeId="urn:microsoft.com/office/officeart/2005/8/quickstyle/3d2" qsCatId="3D" csTypeId="urn:microsoft.com/office/officeart/2005/8/colors/colorful4" csCatId="colorful" phldr="1"/>
      <dgm:spPr/>
    </dgm:pt>
    <dgm:pt modelId="{C9FB1993-A2A0-416C-AAFD-376957101165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2"/>
        </a:solidFill>
      </dgm:spPr>
      <dgm:t>
        <a:bodyPr/>
        <a:lstStyle/>
        <a:p>
          <a:r>
            <a:rPr lang="es-ES" sz="2800" b="0" dirty="0" smtClean="0">
              <a:latin typeface="Arial" panose="020B0604020202020204" pitchFamily="34" charset="0"/>
              <a:cs typeface="Arial" panose="020B0604020202020204" pitchFamily="34" charset="0"/>
            </a:rPr>
            <a:t>Evalúa la competencia para comunicarse efectivamente en inglés. Estas competencias, alineadas con el Marco Común Europeo permiten clasificar a los examinados en cinco niveles de desempeño A-, A1, A2, B1, B+.</a:t>
          </a:r>
          <a:endParaRPr lang="es-CO" sz="2800" b="0" dirty="0"/>
        </a:p>
      </dgm:t>
    </dgm:pt>
    <dgm:pt modelId="{4B4E94C1-1768-432C-BF93-A3FEFCE019CE}" type="parTrans" cxnId="{BF9EFCD8-1767-4C49-BECD-4BC166AF48C9}">
      <dgm:prSet/>
      <dgm:spPr/>
      <dgm:t>
        <a:bodyPr/>
        <a:lstStyle/>
        <a:p>
          <a:endParaRPr lang="es-CO"/>
        </a:p>
      </dgm:t>
    </dgm:pt>
    <dgm:pt modelId="{5C1284D3-A7DE-4969-B0C9-2C9479BBC9F9}" type="sibTrans" cxnId="{BF9EFCD8-1767-4C49-BECD-4BC166AF48C9}">
      <dgm:prSet/>
      <dgm:spPr/>
      <dgm:t>
        <a:bodyPr/>
        <a:lstStyle/>
        <a:p>
          <a:endParaRPr lang="es-CO"/>
        </a:p>
      </dgm:t>
    </dgm:pt>
    <dgm:pt modelId="{0CBFC6F6-6C6C-440D-8D62-BE08441C7378}" type="pres">
      <dgm:prSet presAssocID="{FADF3A03-724B-43D6-B0EF-DB0B76B7CFD9}" presName="CompostProcess" presStyleCnt="0">
        <dgm:presLayoutVars>
          <dgm:dir/>
          <dgm:resizeHandles val="exact"/>
        </dgm:presLayoutVars>
      </dgm:prSet>
      <dgm:spPr/>
    </dgm:pt>
    <dgm:pt modelId="{C4ADF6BB-0BCF-49E5-84D2-1601505CFDDC}" type="pres">
      <dgm:prSet presAssocID="{FADF3A03-724B-43D6-B0EF-DB0B76B7CFD9}" presName="arrow" presStyleLbl="bgShp" presStyleIdx="0" presStyleCnt="1" custScaleX="117647" custLinFactNeighborX="643"/>
      <dgm:spPr/>
    </dgm:pt>
    <dgm:pt modelId="{3F62BE50-973A-44F9-BC2D-2B4A5564C632}" type="pres">
      <dgm:prSet presAssocID="{FADF3A03-724B-43D6-B0EF-DB0B76B7CFD9}" presName="linearProcess" presStyleCnt="0"/>
      <dgm:spPr/>
    </dgm:pt>
    <dgm:pt modelId="{1AD122B3-B0E4-4E65-9E78-86FB399DA9A9}" type="pres">
      <dgm:prSet presAssocID="{C9FB1993-A2A0-416C-AAFD-376957101165}" presName="textNode" presStyleLbl="node1" presStyleIdx="0" presStyleCnt="1" custScaleX="99141" custScaleY="150264" custLinFactNeighborX="-2972" custLinFactNeighborY="-51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7CA5D26-A0DC-4A8E-9051-14262E6C515C}" type="presOf" srcId="{C9FB1993-A2A0-416C-AAFD-376957101165}" destId="{1AD122B3-B0E4-4E65-9E78-86FB399DA9A9}" srcOrd="0" destOrd="0" presId="urn:microsoft.com/office/officeart/2005/8/layout/hProcess9"/>
    <dgm:cxn modelId="{BF9EFCD8-1767-4C49-BECD-4BC166AF48C9}" srcId="{FADF3A03-724B-43D6-B0EF-DB0B76B7CFD9}" destId="{C9FB1993-A2A0-416C-AAFD-376957101165}" srcOrd="0" destOrd="0" parTransId="{4B4E94C1-1768-432C-BF93-A3FEFCE019CE}" sibTransId="{5C1284D3-A7DE-4969-B0C9-2C9479BBC9F9}"/>
    <dgm:cxn modelId="{EE4C7AD9-E08A-4867-9BC4-D0A0C2B47E3D}" type="presOf" srcId="{FADF3A03-724B-43D6-B0EF-DB0B76B7CFD9}" destId="{0CBFC6F6-6C6C-440D-8D62-BE08441C7378}" srcOrd="0" destOrd="0" presId="urn:microsoft.com/office/officeart/2005/8/layout/hProcess9"/>
    <dgm:cxn modelId="{AA56241F-7768-413B-9E20-B00B70AD6EFA}" type="presParOf" srcId="{0CBFC6F6-6C6C-440D-8D62-BE08441C7378}" destId="{C4ADF6BB-0BCF-49E5-84D2-1601505CFDDC}" srcOrd="0" destOrd="0" presId="urn:microsoft.com/office/officeart/2005/8/layout/hProcess9"/>
    <dgm:cxn modelId="{3C92E8CE-06E5-4168-8165-106D4550C2BF}" type="presParOf" srcId="{0CBFC6F6-6C6C-440D-8D62-BE08441C7378}" destId="{3F62BE50-973A-44F9-BC2D-2B4A5564C632}" srcOrd="1" destOrd="0" presId="urn:microsoft.com/office/officeart/2005/8/layout/hProcess9"/>
    <dgm:cxn modelId="{557A4CAF-634E-42C9-A983-8B8EDC199975}" type="presParOf" srcId="{3F62BE50-973A-44F9-BC2D-2B4A5564C632}" destId="{1AD122B3-B0E4-4E65-9E78-86FB399DA9A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1C49702-3656-4259-B9DA-70FC3576BA30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4E431B08-9638-47FC-9D65-C99F29AAE0A3}">
      <dgm:prSet phldrT="[Texto]" custT="1"/>
      <dgm:spPr/>
      <dgm:t>
        <a:bodyPr/>
        <a:lstStyle/>
        <a:p>
          <a:r>
            <a:rPr lang="es-CO" sz="2400" b="1" dirty="0" smtClean="0">
              <a:latin typeface="Arial" pitchFamily="34" charset="0"/>
              <a:cs typeface="Arial" pitchFamily="34" charset="0"/>
            </a:rPr>
            <a:t>A1</a:t>
          </a:r>
          <a:r>
            <a:rPr lang="es-CO" sz="2400" dirty="0" smtClean="0">
              <a:latin typeface="Arial" pitchFamily="34" charset="0"/>
              <a:cs typeface="Arial" pitchFamily="34" charset="0"/>
            </a:rPr>
            <a:t> COMPRENDER Y UTILIZAR  PALABRAS COTIDIANAS</a:t>
          </a:r>
          <a:endParaRPr lang="es-CO" sz="2400" dirty="0">
            <a:latin typeface="Arial" pitchFamily="34" charset="0"/>
            <a:cs typeface="Arial" pitchFamily="34" charset="0"/>
          </a:endParaRPr>
        </a:p>
      </dgm:t>
    </dgm:pt>
    <dgm:pt modelId="{2061BB76-2C78-4102-A5CC-84195C43042F}" type="parTrans" cxnId="{A2EC1E84-CDC7-428C-8F6E-CF28BB36B154}">
      <dgm:prSet/>
      <dgm:spPr/>
      <dgm:t>
        <a:bodyPr/>
        <a:lstStyle/>
        <a:p>
          <a:endParaRPr lang="es-CO"/>
        </a:p>
      </dgm:t>
    </dgm:pt>
    <dgm:pt modelId="{84F7C2B6-5590-4A30-8459-D7AE6DD2034D}" type="sibTrans" cxnId="{A2EC1E84-CDC7-428C-8F6E-CF28BB36B154}">
      <dgm:prSet/>
      <dgm:spPr/>
      <dgm:t>
        <a:bodyPr/>
        <a:lstStyle/>
        <a:p>
          <a:endParaRPr lang="es-CO"/>
        </a:p>
      </dgm:t>
    </dgm:pt>
    <dgm:pt modelId="{8BCA2C58-C62A-4CFF-9EDE-557980B6D489}">
      <dgm:prSet phldrT="[Texto]" custT="1"/>
      <dgm:spPr/>
      <dgm:t>
        <a:bodyPr/>
        <a:lstStyle/>
        <a:p>
          <a:r>
            <a:rPr lang="es-CO" sz="2400" b="1" dirty="0" smtClean="0">
              <a:latin typeface="Arial" pitchFamily="34" charset="0"/>
              <a:cs typeface="Arial" pitchFamily="34" charset="0"/>
            </a:rPr>
            <a:t>A2</a:t>
          </a:r>
          <a:r>
            <a:rPr lang="es-CO" sz="2400" dirty="0" smtClean="0">
              <a:latin typeface="Arial" pitchFamily="34" charset="0"/>
              <a:cs typeface="Arial" pitchFamily="34" charset="0"/>
            </a:rPr>
            <a:t>  COMPRENDER FRASES Y EXPRESIONES DE USO FRECUENTE</a:t>
          </a:r>
          <a:endParaRPr lang="es-CO" sz="2400" dirty="0">
            <a:latin typeface="Arial" pitchFamily="34" charset="0"/>
            <a:cs typeface="Arial" pitchFamily="34" charset="0"/>
          </a:endParaRPr>
        </a:p>
      </dgm:t>
    </dgm:pt>
    <dgm:pt modelId="{2A0E19E4-5F41-4F04-B034-04568E301E63}" type="parTrans" cxnId="{88F638DA-6D3C-4FCD-A3F6-6089DE4409FF}">
      <dgm:prSet/>
      <dgm:spPr/>
      <dgm:t>
        <a:bodyPr/>
        <a:lstStyle/>
        <a:p>
          <a:endParaRPr lang="es-CO"/>
        </a:p>
      </dgm:t>
    </dgm:pt>
    <dgm:pt modelId="{386F4711-F77B-4BB8-A040-0DAF67646426}" type="sibTrans" cxnId="{88F638DA-6D3C-4FCD-A3F6-6089DE4409FF}">
      <dgm:prSet/>
      <dgm:spPr/>
      <dgm:t>
        <a:bodyPr/>
        <a:lstStyle/>
        <a:p>
          <a:endParaRPr lang="es-CO"/>
        </a:p>
      </dgm:t>
    </dgm:pt>
    <dgm:pt modelId="{E6E1EC9F-EC02-4DEF-A2C8-E50C4B69855F}">
      <dgm:prSet phldrT="[Texto]" custT="1"/>
      <dgm:spPr/>
      <dgm:t>
        <a:bodyPr/>
        <a:lstStyle/>
        <a:p>
          <a:r>
            <a:rPr lang="es-CO" sz="2400" b="1" dirty="0" smtClean="0">
              <a:latin typeface="Arial" pitchFamily="34" charset="0"/>
              <a:cs typeface="Arial" pitchFamily="34" charset="0"/>
            </a:rPr>
            <a:t>B1</a:t>
          </a:r>
          <a:r>
            <a:rPr lang="es-CO" sz="2400" dirty="0" smtClean="0">
              <a:latin typeface="Arial" pitchFamily="34" charset="0"/>
              <a:cs typeface="Arial" pitchFamily="34" charset="0"/>
            </a:rPr>
            <a:t>  PRODUCIR Y COMPRENDER TEXTOS COHERENTES</a:t>
          </a:r>
          <a:endParaRPr lang="es-CO" sz="2400" dirty="0">
            <a:latin typeface="Arial" pitchFamily="34" charset="0"/>
            <a:cs typeface="Arial" pitchFamily="34" charset="0"/>
          </a:endParaRPr>
        </a:p>
      </dgm:t>
    </dgm:pt>
    <dgm:pt modelId="{A49B6DA1-C716-4388-8775-FC81786B8C25}" type="parTrans" cxnId="{A4C61A42-05D3-44DD-B74A-FB862610D73A}">
      <dgm:prSet/>
      <dgm:spPr/>
      <dgm:t>
        <a:bodyPr/>
        <a:lstStyle/>
        <a:p>
          <a:endParaRPr lang="es-CO"/>
        </a:p>
      </dgm:t>
    </dgm:pt>
    <dgm:pt modelId="{3E092AD4-4219-406C-82C8-D2B250FE9297}" type="sibTrans" cxnId="{A4C61A42-05D3-44DD-B74A-FB862610D73A}">
      <dgm:prSet/>
      <dgm:spPr/>
      <dgm:t>
        <a:bodyPr/>
        <a:lstStyle/>
        <a:p>
          <a:endParaRPr lang="es-CO"/>
        </a:p>
      </dgm:t>
    </dgm:pt>
    <dgm:pt modelId="{AD336709-6CF0-455F-BDAB-AA414750A8A2}">
      <dgm:prSet phldrT="[Texto]" custT="1"/>
      <dgm:spPr/>
      <dgm:t>
        <a:bodyPr/>
        <a:lstStyle/>
        <a:p>
          <a:r>
            <a:rPr lang="es-CO" sz="2400" b="1" dirty="0" smtClean="0">
              <a:latin typeface="Arial" pitchFamily="34" charset="0"/>
              <a:cs typeface="Arial" pitchFamily="34" charset="0"/>
            </a:rPr>
            <a:t>B2 </a:t>
          </a:r>
          <a:r>
            <a:rPr lang="es-CO" sz="2400" dirty="0" smtClean="0">
              <a:latin typeface="Arial" pitchFamily="34" charset="0"/>
              <a:cs typeface="Arial" pitchFamily="34" charset="0"/>
            </a:rPr>
            <a:t> COMPRENDER TEXTOS COMPLEJOS</a:t>
          </a:r>
          <a:endParaRPr lang="es-CO" sz="2400" dirty="0">
            <a:latin typeface="Arial" pitchFamily="34" charset="0"/>
            <a:cs typeface="Arial" pitchFamily="34" charset="0"/>
          </a:endParaRPr>
        </a:p>
      </dgm:t>
    </dgm:pt>
    <dgm:pt modelId="{1DE6435D-EC20-49F6-A548-243B96A3435D}" type="parTrans" cxnId="{D603A8B1-45F5-4572-89CC-FE1C940E075B}">
      <dgm:prSet/>
      <dgm:spPr/>
      <dgm:t>
        <a:bodyPr/>
        <a:lstStyle/>
        <a:p>
          <a:endParaRPr lang="es-CO"/>
        </a:p>
      </dgm:t>
    </dgm:pt>
    <dgm:pt modelId="{98F1D8F1-9066-4B98-9CF2-8488EE80FF47}" type="sibTrans" cxnId="{D603A8B1-45F5-4572-89CC-FE1C940E075B}">
      <dgm:prSet/>
      <dgm:spPr/>
      <dgm:t>
        <a:bodyPr/>
        <a:lstStyle/>
        <a:p>
          <a:endParaRPr lang="es-CO"/>
        </a:p>
      </dgm:t>
    </dgm:pt>
    <dgm:pt modelId="{5B1BE7ED-87FC-4975-9C91-47697E47D07A}" type="pres">
      <dgm:prSet presAssocID="{71C49702-3656-4259-B9DA-70FC3576BA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721AD13-407B-477E-ADB0-25EDE47ED4AC}" type="pres">
      <dgm:prSet presAssocID="{4E431B08-9638-47FC-9D65-C99F29AAE0A3}" presName="parentLin" presStyleCnt="0"/>
      <dgm:spPr/>
      <dgm:t>
        <a:bodyPr/>
        <a:lstStyle/>
        <a:p>
          <a:endParaRPr lang="es-ES"/>
        </a:p>
      </dgm:t>
    </dgm:pt>
    <dgm:pt modelId="{A6E32EB5-71C5-45E3-A47A-C11253F400EE}" type="pres">
      <dgm:prSet presAssocID="{4E431B08-9638-47FC-9D65-C99F29AAE0A3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3DCF9C81-95F8-4B0F-9D05-9697AC4F2F66}" type="pres">
      <dgm:prSet presAssocID="{4E431B08-9638-47FC-9D65-C99F29AAE0A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C790605-4231-48F6-BB23-DBB72B3610DC}" type="pres">
      <dgm:prSet presAssocID="{4E431B08-9638-47FC-9D65-C99F29AAE0A3}" presName="negativeSpace" presStyleCnt="0"/>
      <dgm:spPr/>
      <dgm:t>
        <a:bodyPr/>
        <a:lstStyle/>
        <a:p>
          <a:endParaRPr lang="es-ES"/>
        </a:p>
      </dgm:t>
    </dgm:pt>
    <dgm:pt modelId="{772CC36F-1EEC-4605-BC1B-28B0FB3AA35D}" type="pres">
      <dgm:prSet presAssocID="{4E431B08-9638-47FC-9D65-C99F29AAE0A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5300-9514-4E29-9FE9-F7DAD9999BF5}" type="pres">
      <dgm:prSet presAssocID="{84F7C2B6-5590-4A30-8459-D7AE6DD2034D}" presName="spaceBetweenRectangles" presStyleCnt="0"/>
      <dgm:spPr/>
      <dgm:t>
        <a:bodyPr/>
        <a:lstStyle/>
        <a:p>
          <a:endParaRPr lang="es-ES"/>
        </a:p>
      </dgm:t>
    </dgm:pt>
    <dgm:pt modelId="{DA9D47E8-B4FC-468A-B2B2-15C81397FC4A}" type="pres">
      <dgm:prSet presAssocID="{8BCA2C58-C62A-4CFF-9EDE-557980B6D489}" presName="parentLin" presStyleCnt="0"/>
      <dgm:spPr/>
      <dgm:t>
        <a:bodyPr/>
        <a:lstStyle/>
        <a:p>
          <a:endParaRPr lang="es-ES"/>
        </a:p>
      </dgm:t>
    </dgm:pt>
    <dgm:pt modelId="{2D90878D-3EBA-45FC-8FD3-0540EF9CD49C}" type="pres">
      <dgm:prSet presAssocID="{8BCA2C58-C62A-4CFF-9EDE-557980B6D489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779CB79C-6EC4-4F8F-8A53-1D735F593E8C}" type="pres">
      <dgm:prSet presAssocID="{8BCA2C58-C62A-4CFF-9EDE-557980B6D48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5A42A2D-631C-40CF-BA48-560A029738FF}" type="pres">
      <dgm:prSet presAssocID="{8BCA2C58-C62A-4CFF-9EDE-557980B6D489}" presName="negativeSpace" presStyleCnt="0"/>
      <dgm:spPr/>
      <dgm:t>
        <a:bodyPr/>
        <a:lstStyle/>
        <a:p>
          <a:endParaRPr lang="es-ES"/>
        </a:p>
      </dgm:t>
    </dgm:pt>
    <dgm:pt modelId="{9E7507C3-259B-4E57-A1AD-C85DBF5D95F0}" type="pres">
      <dgm:prSet presAssocID="{8BCA2C58-C62A-4CFF-9EDE-557980B6D489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F2D73F-1A77-4FA2-AAD6-7A2DCFEB48D2}" type="pres">
      <dgm:prSet presAssocID="{386F4711-F77B-4BB8-A040-0DAF67646426}" presName="spaceBetweenRectangles" presStyleCnt="0"/>
      <dgm:spPr/>
      <dgm:t>
        <a:bodyPr/>
        <a:lstStyle/>
        <a:p>
          <a:endParaRPr lang="es-ES"/>
        </a:p>
      </dgm:t>
    </dgm:pt>
    <dgm:pt modelId="{67C9C5D6-9B3B-48EE-992A-4DED5EA0D374}" type="pres">
      <dgm:prSet presAssocID="{E6E1EC9F-EC02-4DEF-A2C8-E50C4B69855F}" presName="parentLin" presStyleCnt="0"/>
      <dgm:spPr/>
      <dgm:t>
        <a:bodyPr/>
        <a:lstStyle/>
        <a:p>
          <a:endParaRPr lang="es-ES"/>
        </a:p>
      </dgm:t>
    </dgm:pt>
    <dgm:pt modelId="{75A4A72D-D908-40E6-A80C-C27F42F23724}" type="pres">
      <dgm:prSet presAssocID="{E6E1EC9F-EC02-4DEF-A2C8-E50C4B69855F}" presName="parentLeftMargin" presStyleLbl="node1" presStyleIdx="1" presStyleCnt="4"/>
      <dgm:spPr/>
      <dgm:t>
        <a:bodyPr/>
        <a:lstStyle/>
        <a:p>
          <a:endParaRPr lang="es-CO"/>
        </a:p>
      </dgm:t>
    </dgm:pt>
    <dgm:pt modelId="{9BF2A224-0342-4BEC-AF3C-021755041EE0}" type="pres">
      <dgm:prSet presAssocID="{E6E1EC9F-EC02-4DEF-A2C8-E50C4B69855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407806F-1ABA-450D-9FD0-2738E868CA40}" type="pres">
      <dgm:prSet presAssocID="{E6E1EC9F-EC02-4DEF-A2C8-E50C4B69855F}" presName="negativeSpace" presStyleCnt="0"/>
      <dgm:spPr/>
      <dgm:t>
        <a:bodyPr/>
        <a:lstStyle/>
        <a:p>
          <a:endParaRPr lang="es-ES"/>
        </a:p>
      </dgm:t>
    </dgm:pt>
    <dgm:pt modelId="{27CD01FC-5DBA-4496-947F-F51B7BD1884E}" type="pres">
      <dgm:prSet presAssocID="{E6E1EC9F-EC02-4DEF-A2C8-E50C4B69855F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298A5E-EC5F-4633-A2B0-E1F5A3E6268B}" type="pres">
      <dgm:prSet presAssocID="{3E092AD4-4219-406C-82C8-D2B250FE9297}" presName="spaceBetweenRectangles" presStyleCnt="0"/>
      <dgm:spPr/>
      <dgm:t>
        <a:bodyPr/>
        <a:lstStyle/>
        <a:p>
          <a:endParaRPr lang="es-ES"/>
        </a:p>
      </dgm:t>
    </dgm:pt>
    <dgm:pt modelId="{EA696D26-FEB8-473D-AB29-68BB820F44B1}" type="pres">
      <dgm:prSet presAssocID="{AD336709-6CF0-455F-BDAB-AA414750A8A2}" presName="parentLin" presStyleCnt="0"/>
      <dgm:spPr/>
      <dgm:t>
        <a:bodyPr/>
        <a:lstStyle/>
        <a:p>
          <a:endParaRPr lang="es-ES"/>
        </a:p>
      </dgm:t>
    </dgm:pt>
    <dgm:pt modelId="{27E2369C-922C-4219-B8BD-2A07766C1FFC}" type="pres">
      <dgm:prSet presAssocID="{AD336709-6CF0-455F-BDAB-AA414750A8A2}" presName="parentLeftMargin" presStyleLbl="node1" presStyleIdx="2" presStyleCnt="4"/>
      <dgm:spPr/>
      <dgm:t>
        <a:bodyPr/>
        <a:lstStyle/>
        <a:p>
          <a:endParaRPr lang="es-CO"/>
        </a:p>
      </dgm:t>
    </dgm:pt>
    <dgm:pt modelId="{35D09802-216C-45ED-9060-57082C7C4490}" type="pres">
      <dgm:prSet presAssocID="{AD336709-6CF0-455F-BDAB-AA414750A8A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4050900-50E7-48E0-B036-FDF4B5086B9B}" type="pres">
      <dgm:prSet presAssocID="{AD336709-6CF0-455F-BDAB-AA414750A8A2}" presName="negativeSpace" presStyleCnt="0"/>
      <dgm:spPr/>
      <dgm:t>
        <a:bodyPr/>
        <a:lstStyle/>
        <a:p>
          <a:endParaRPr lang="es-ES"/>
        </a:p>
      </dgm:t>
    </dgm:pt>
    <dgm:pt modelId="{95FEBCFD-8DDE-4238-8087-51C768216904}" type="pres">
      <dgm:prSet presAssocID="{AD336709-6CF0-455F-BDAB-AA414750A8A2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A901477-7884-4FC1-A398-D5645A45BDDD}" type="presOf" srcId="{8BCA2C58-C62A-4CFF-9EDE-557980B6D489}" destId="{2D90878D-3EBA-45FC-8FD3-0540EF9CD49C}" srcOrd="0" destOrd="0" presId="urn:microsoft.com/office/officeart/2005/8/layout/list1"/>
    <dgm:cxn modelId="{14BAE5C6-5CAF-418B-ABDA-D77C7CF3C975}" type="presOf" srcId="{AD336709-6CF0-455F-BDAB-AA414750A8A2}" destId="{35D09802-216C-45ED-9060-57082C7C4490}" srcOrd="1" destOrd="0" presId="urn:microsoft.com/office/officeart/2005/8/layout/list1"/>
    <dgm:cxn modelId="{AAFA905F-E973-4DE8-A187-F0CCD4686777}" type="presOf" srcId="{8BCA2C58-C62A-4CFF-9EDE-557980B6D489}" destId="{779CB79C-6EC4-4F8F-8A53-1D735F593E8C}" srcOrd="1" destOrd="0" presId="urn:microsoft.com/office/officeart/2005/8/layout/list1"/>
    <dgm:cxn modelId="{B4B49D1C-D457-426C-9AE9-CC01F7A18CD4}" type="presOf" srcId="{E6E1EC9F-EC02-4DEF-A2C8-E50C4B69855F}" destId="{75A4A72D-D908-40E6-A80C-C27F42F23724}" srcOrd="0" destOrd="0" presId="urn:microsoft.com/office/officeart/2005/8/layout/list1"/>
    <dgm:cxn modelId="{CA70AD2E-15A9-447D-88FA-5756FF1C395F}" type="presOf" srcId="{71C49702-3656-4259-B9DA-70FC3576BA30}" destId="{5B1BE7ED-87FC-4975-9C91-47697E47D07A}" srcOrd="0" destOrd="0" presId="urn:microsoft.com/office/officeart/2005/8/layout/list1"/>
    <dgm:cxn modelId="{4B160331-7496-4EB3-BFB9-9CACE4535D8E}" type="presOf" srcId="{AD336709-6CF0-455F-BDAB-AA414750A8A2}" destId="{27E2369C-922C-4219-B8BD-2A07766C1FFC}" srcOrd="0" destOrd="0" presId="urn:microsoft.com/office/officeart/2005/8/layout/list1"/>
    <dgm:cxn modelId="{25C83982-C464-4B47-8382-DAD1508FE371}" type="presOf" srcId="{4E431B08-9638-47FC-9D65-C99F29AAE0A3}" destId="{3DCF9C81-95F8-4B0F-9D05-9697AC4F2F66}" srcOrd="1" destOrd="0" presId="urn:microsoft.com/office/officeart/2005/8/layout/list1"/>
    <dgm:cxn modelId="{0C59461E-C035-453C-A87A-E09743EAF1DB}" type="presOf" srcId="{4E431B08-9638-47FC-9D65-C99F29AAE0A3}" destId="{A6E32EB5-71C5-45E3-A47A-C11253F400EE}" srcOrd="0" destOrd="0" presId="urn:microsoft.com/office/officeart/2005/8/layout/list1"/>
    <dgm:cxn modelId="{A4C61A42-05D3-44DD-B74A-FB862610D73A}" srcId="{71C49702-3656-4259-B9DA-70FC3576BA30}" destId="{E6E1EC9F-EC02-4DEF-A2C8-E50C4B69855F}" srcOrd="2" destOrd="0" parTransId="{A49B6DA1-C716-4388-8775-FC81786B8C25}" sibTransId="{3E092AD4-4219-406C-82C8-D2B250FE9297}"/>
    <dgm:cxn modelId="{A2EC1E84-CDC7-428C-8F6E-CF28BB36B154}" srcId="{71C49702-3656-4259-B9DA-70FC3576BA30}" destId="{4E431B08-9638-47FC-9D65-C99F29AAE0A3}" srcOrd="0" destOrd="0" parTransId="{2061BB76-2C78-4102-A5CC-84195C43042F}" sibTransId="{84F7C2B6-5590-4A30-8459-D7AE6DD2034D}"/>
    <dgm:cxn modelId="{D603A8B1-45F5-4572-89CC-FE1C940E075B}" srcId="{71C49702-3656-4259-B9DA-70FC3576BA30}" destId="{AD336709-6CF0-455F-BDAB-AA414750A8A2}" srcOrd="3" destOrd="0" parTransId="{1DE6435D-EC20-49F6-A548-243B96A3435D}" sibTransId="{98F1D8F1-9066-4B98-9CF2-8488EE80FF47}"/>
    <dgm:cxn modelId="{FF1E70F1-F6DA-4A0E-8FD3-286C13FE8466}" type="presOf" srcId="{E6E1EC9F-EC02-4DEF-A2C8-E50C4B69855F}" destId="{9BF2A224-0342-4BEC-AF3C-021755041EE0}" srcOrd="1" destOrd="0" presId="urn:microsoft.com/office/officeart/2005/8/layout/list1"/>
    <dgm:cxn modelId="{88F638DA-6D3C-4FCD-A3F6-6089DE4409FF}" srcId="{71C49702-3656-4259-B9DA-70FC3576BA30}" destId="{8BCA2C58-C62A-4CFF-9EDE-557980B6D489}" srcOrd="1" destOrd="0" parTransId="{2A0E19E4-5F41-4F04-B034-04568E301E63}" sibTransId="{386F4711-F77B-4BB8-A040-0DAF67646426}"/>
    <dgm:cxn modelId="{87215A52-AC37-4B41-8C92-A7DC42213D9A}" type="presParOf" srcId="{5B1BE7ED-87FC-4975-9C91-47697E47D07A}" destId="{E721AD13-407B-477E-ADB0-25EDE47ED4AC}" srcOrd="0" destOrd="0" presId="urn:microsoft.com/office/officeart/2005/8/layout/list1"/>
    <dgm:cxn modelId="{D09C7AF2-ABC1-4607-9555-7B37E6929751}" type="presParOf" srcId="{E721AD13-407B-477E-ADB0-25EDE47ED4AC}" destId="{A6E32EB5-71C5-45E3-A47A-C11253F400EE}" srcOrd="0" destOrd="0" presId="urn:microsoft.com/office/officeart/2005/8/layout/list1"/>
    <dgm:cxn modelId="{77417606-2077-435A-B364-F2BDD5229F3A}" type="presParOf" srcId="{E721AD13-407B-477E-ADB0-25EDE47ED4AC}" destId="{3DCF9C81-95F8-4B0F-9D05-9697AC4F2F66}" srcOrd="1" destOrd="0" presId="urn:microsoft.com/office/officeart/2005/8/layout/list1"/>
    <dgm:cxn modelId="{AE3D4636-AC7A-43E3-B9CC-B3AE9D1BD12A}" type="presParOf" srcId="{5B1BE7ED-87FC-4975-9C91-47697E47D07A}" destId="{9C790605-4231-48F6-BB23-DBB72B3610DC}" srcOrd="1" destOrd="0" presId="urn:microsoft.com/office/officeart/2005/8/layout/list1"/>
    <dgm:cxn modelId="{0C4F5265-C62D-4C99-A99D-439AB59051D2}" type="presParOf" srcId="{5B1BE7ED-87FC-4975-9C91-47697E47D07A}" destId="{772CC36F-1EEC-4605-BC1B-28B0FB3AA35D}" srcOrd="2" destOrd="0" presId="urn:microsoft.com/office/officeart/2005/8/layout/list1"/>
    <dgm:cxn modelId="{14409778-B716-4390-9551-F45A00D572A2}" type="presParOf" srcId="{5B1BE7ED-87FC-4975-9C91-47697E47D07A}" destId="{F9DD5300-9514-4E29-9FE9-F7DAD9999BF5}" srcOrd="3" destOrd="0" presId="urn:microsoft.com/office/officeart/2005/8/layout/list1"/>
    <dgm:cxn modelId="{C252E146-C7E6-4C6D-99C1-D594AC3E6258}" type="presParOf" srcId="{5B1BE7ED-87FC-4975-9C91-47697E47D07A}" destId="{DA9D47E8-B4FC-468A-B2B2-15C81397FC4A}" srcOrd="4" destOrd="0" presId="urn:microsoft.com/office/officeart/2005/8/layout/list1"/>
    <dgm:cxn modelId="{2AEF07EF-8474-4A54-93B5-0AB03B76412E}" type="presParOf" srcId="{DA9D47E8-B4FC-468A-B2B2-15C81397FC4A}" destId="{2D90878D-3EBA-45FC-8FD3-0540EF9CD49C}" srcOrd="0" destOrd="0" presId="urn:microsoft.com/office/officeart/2005/8/layout/list1"/>
    <dgm:cxn modelId="{58FC0922-9FD4-4326-AF80-C6FC5F6A3CFE}" type="presParOf" srcId="{DA9D47E8-B4FC-468A-B2B2-15C81397FC4A}" destId="{779CB79C-6EC4-4F8F-8A53-1D735F593E8C}" srcOrd="1" destOrd="0" presId="urn:microsoft.com/office/officeart/2005/8/layout/list1"/>
    <dgm:cxn modelId="{42F35928-AFA6-4661-872D-289301194DD6}" type="presParOf" srcId="{5B1BE7ED-87FC-4975-9C91-47697E47D07A}" destId="{55A42A2D-631C-40CF-BA48-560A029738FF}" srcOrd="5" destOrd="0" presId="urn:microsoft.com/office/officeart/2005/8/layout/list1"/>
    <dgm:cxn modelId="{0D28880D-E0B3-464D-ADAC-7F62E176EC99}" type="presParOf" srcId="{5B1BE7ED-87FC-4975-9C91-47697E47D07A}" destId="{9E7507C3-259B-4E57-A1AD-C85DBF5D95F0}" srcOrd="6" destOrd="0" presId="urn:microsoft.com/office/officeart/2005/8/layout/list1"/>
    <dgm:cxn modelId="{413F7B68-6E51-476D-AE35-27F2FE074169}" type="presParOf" srcId="{5B1BE7ED-87FC-4975-9C91-47697E47D07A}" destId="{2AF2D73F-1A77-4FA2-AAD6-7A2DCFEB48D2}" srcOrd="7" destOrd="0" presId="urn:microsoft.com/office/officeart/2005/8/layout/list1"/>
    <dgm:cxn modelId="{2B223DCB-F11F-4FC0-BFA0-74AFFC8150B1}" type="presParOf" srcId="{5B1BE7ED-87FC-4975-9C91-47697E47D07A}" destId="{67C9C5D6-9B3B-48EE-992A-4DED5EA0D374}" srcOrd="8" destOrd="0" presId="urn:microsoft.com/office/officeart/2005/8/layout/list1"/>
    <dgm:cxn modelId="{7AB34849-F123-4098-A28B-5E0821D90B3F}" type="presParOf" srcId="{67C9C5D6-9B3B-48EE-992A-4DED5EA0D374}" destId="{75A4A72D-D908-40E6-A80C-C27F42F23724}" srcOrd="0" destOrd="0" presId="urn:microsoft.com/office/officeart/2005/8/layout/list1"/>
    <dgm:cxn modelId="{5AC81840-EF35-4539-BA90-4005B0D85028}" type="presParOf" srcId="{67C9C5D6-9B3B-48EE-992A-4DED5EA0D374}" destId="{9BF2A224-0342-4BEC-AF3C-021755041EE0}" srcOrd="1" destOrd="0" presId="urn:microsoft.com/office/officeart/2005/8/layout/list1"/>
    <dgm:cxn modelId="{21D9BDCE-03AD-404A-873C-53B903D62C4C}" type="presParOf" srcId="{5B1BE7ED-87FC-4975-9C91-47697E47D07A}" destId="{6407806F-1ABA-450D-9FD0-2738E868CA40}" srcOrd="9" destOrd="0" presId="urn:microsoft.com/office/officeart/2005/8/layout/list1"/>
    <dgm:cxn modelId="{2E5A20E9-B6EE-4388-BD23-29FCE20D2A4F}" type="presParOf" srcId="{5B1BE7ED-87FC-4975-9C91-47697E47D07A}" destId="{27CD01FC-5DBA-4496-947F-F51B7BD1884E}" srcOrd="10" destOrd="0" presId="urn:microsoft.com/office/officeart/2005/8/layout/list1"/>
    <dgm:cxn modelId="{3C7D4D87-BEBF-49D9-8DA6-B89DFBCC01C5}" type="presParOf" srcId="{5B1BE7ED-87FC-4975-9C91-47697E47D07A}" destId="{C6298A5E-EC5F-4633-A2B0-E1F5A3E6268B}" srcOrd="11" destOrd="0" presId="urn:microsoft.com/office/officeart/2005/8/layout/list1"/>
    <dgm:cxn modelId="{FBC1203D-6C3C-46A8-9DA0-2C4E89163C2F}" type="presParOf" srcId="{5B1BE7ED-87FC-4975-9C91-47697E47D07A}" destId="{EA696D26-FEB8-473D-AB29-68BB820F44B1}" srcOrd="12" destOrd="0" presId="urn:microsoft.com/office/officeart/2005/8/layout/list1"/>
    <dgm:cxn modelId="{4F4841A1-AD60-4C49-B5BE-4D97718CFD1E}" type="presParOf" srcId="{EA696D26-FEB8-473D-AB29-68BB820F44B1}" destId="{27E2369C-922C-4219-B8BD-2A07766C1FFC}" srcOrd="0" destOrd="0" presId="urn:microsoft.com/office/officeart/2005/8/layout/list1"/>
    <dgm:cxn modelId="{BABCE4A7-801D-4281-8A62-8D5449960075}" type="presParOf" srcId="{EA696D26-FEB8-473D-AB29-68BB820F44B1}" destId="{35D09802-216C-45ED-9060-57082C7C4490}" srcOrd="1" destOrd="0" presId="urn:microsoft.com/office/officeart/2005/8/layout/list1"/>
    <dgm:cxn modelId="{B472AD54-9B38-4AD5-9E92-A4160AE82A0F}" type="presParOf" srcId="{5B1BE7ED-87FC-4975-9C91-47697E47D07A}" destId="{34050900-50E7-48E0-B036-FDF4B5086B9B}" srcOrd="13" destOrd="0" presId="urn:microsoft.com/office/officeart/2005/8/layout/list1"/>
    <dgm:cxn modelId="{A1AD7AB3-B844-45B5-B177-B35362B953F9}" type="presParOf" srcId="{5B1BE7ED-87FC-4975-9C91-47697E47D07A}" destId="{95FEBCFD-8DDE-4238-8087-51C76821690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73F06D1-859E-4E0B-9CF8-8FEE5B97916F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F9CCC668-7ABD-4792-BD8E-B53B9E6759B7}">
      <dgm:prSet phldrT="[Texto]"/>
      <dgm:spPr/>
      <dgm:t>
        <a:bodyPr/>
        <a:lstStyle/>
        <a:p>
          <a:r>
            <a:rPr lang="es-CO" dirty="0" smtClean="0">
              <a:latin typeface="Berlin Sans FB Demi" panose="020E0802020502020306" pitchFamily="34" charset="0"/>
            </a:rPr>
            <a:t>ENSEÑAR</a:t>
          </a:r>
          <a:endParaRPr lang="es-CO" dirty="0">
            <a:latin typeface="Berlin Sans FB Demi" panose="020E0802020502020306" pitchFamily="34" charset="0"/>
          </a:endParaRPr>
        </a:p>
      </dgm:t>
    </dgm:pt>
    <dgm:pt modelId="{2D73891F-870C-4B9A-BC6B-FAB7BE19E726}" type="parTrans" cxnId="{3F843F62-F166-4124-8083-5E0512CA76E7}">
      <dgm:prSet/>
      <dgm:spPr/>
      <dgm:t>
        <a:bodyPr/>
        <a:lstStyle/>
        <a:p>
          <a:endParaRPr lang="es-CO"/>
        </a:p>
      </dgm:t>
    </dgm:pt>
    <dgm:pt modelId="{2E6EE491-1B5C-4051-8676-FF749152A59B}" type="sibTrans" cxnId="{3F843F62-F166-4124-8083-5E0512CA76E7}">
      <dgm:prSet/>
      <dgm:spPr/>
      <dgm:t>
        <a:bodyPr/>
        <a:lstStyle/>
        <a:p>
          <a:endParaRPr lang="es-CO"/>
        </a:p>
      </dgm:t>
    </dgm:pt>
    <dgm:pt modelId="{0270669B-0570-4E07-8C49-8A008D5E13E3}">
      <dgm:prSet phldrT="[Texto]" custT="1"/>
      <dgm:spPr/>
      <dgm:t>
        <a:bodyPr/>
        <a:lstStyle/>
        <a:p>
          <a:pPr algn="just"/>
          <a:r>
            <a:rPr lang="es-CO" sz="2400" dirty="0" smtClean="0"/>
            <a:t>Competencia para comprender, formular y usar la didáctica para favorecer los aprendizajes de los estudiantes</a:t>
          </a:r>
          <a:endParaRPr lang="es-CO" sz="2400" dirty="0"/>
        </a:p>
      </dgm:t>
    </dgm:pt>
    <dgm:pt modelId="{D038E6E5-97B2-4C30-80C7-3C409AA9E8E9}" type="parTrans" cxnId="{398BAC8E-249B-4BBA-9D68-EDA922C70B7E}">
      <dgm:prSet/>
      <dgm:spPr/>
      <dgm:t>
        <a:bodyPr/>
        <a:lstStyle/>
        <a:p>
          <a:endParaRPr lang="es-CO"/>
        </a:p>
      </dgm:t>
    </dgm:pt>
    <dgm:pt modelId="{04176613-ACAE-49FC-9BA4-D43FF4B0E2E9}" type="sibTrans" cxnId="{398BAC8E-249B-4BBA-9D68-EDA922C70B7E}">
      <dgm:prSet/>
      <dgm:spPr/>
      <dgm:t>
        <a:bodyPr/>
        <a:lstStyle/>
        <a:p>
          <a:endParaRPr lang="es-CO"/>
        </a:p>
      </dgm:t>
    </dgm:pt>
    <dgm:pt modelId="{43986378-20BA-49D5-BF3E-CEF9C2A590B3}">
      <dgm:prSet phldrT="[Texto]"/>
      <dgm:spPr/>
      <dgm:t>
        <a:bodyPr/>
        <a:lstStyle/>
        <a:p>
          <a:r>
            <a:rPr lang="es-CO" dirty="0" smtClean="0">
              <a:latin typeface="Berlin Sans FB Demi" panose="020E0802020502020306" pitchFamily="34" charset="0"/>
            </a:rPr>
            <a:t>FORMAR</a:t>
          </a:r>
          <a:endParaRPr lang="es-CO" dirty="0">
            <a:latin typeface="Berlin Sans FB Demi" panose="020E0802020502020306" pitchFamily="34" charset="0"/>
          </a:endParaRPr>
        </a:p>
      </dgm:t>
    </dgm:pt>
    <dgm:pt modelId="{5D8934B6-7C3C-47E5-B878-AB17B4236C1A}" type="parTrans" cxnId="{995FD00B-69C4-4877-A3E6-F3E1AE381D38}">
      <dgm:prSet/>
      <dgm:spPr/>
      <dgm:t>
        <a:bodyPr/>
        <a:lstStyle/>
        <a:p>
          <a:endParaRPr lang="es-CO"/>
        </a:p>
      </dgm:t>
    </dgm:pt>
    <dgm:pt modelId="{DDCF2688-063A-4E85-9DCB-8DD028F8C4CC}" type="sibTrans" cxnId="{995FD00B-69C4-4877-A3E6-F3E1AE381D38}">
      <dgm:prSet/>
      <dgm:spPr/>
      <dgm:t>
        <a:bodyPr/>
        <a:lstStyle/>
        <a:p>
          <a:endParaRPr lang="es-CO"/>
        </a:p>
      </dgm:t>
    </dgm:pt>
    <dgm:pt modelId="{DDE5DE7A-26FE-47FC-B6F5-1E809F125A72}">
      <dgm:prSet phldrT="[Texto]" custT="1"/>
      <dgm:spPr/>
      <dgm:t>
        <a:bodyPr/>
        <a:lstStyle/>
        <a:p>
          <a:pPr algn="just"/>
          <a:r>
            <a:rPr lang="es-CO" sz="2400" dirty="0" smtClean="0"/>
            <a:t>Competencia para re conceptualizar y utilizar conocimientos pedagógicos que permitan crear ambientes educativos para el desarrollo de los estudiantes, del profesor y de la comunidad</a:t>
          </a:r>
          <a:endParaRPr lang="es-CO" sz="2400" dirty="0"/>
        </a:p>
      </dgm:t>
    </dgm:pt>
    <dgm:pt modelId="{FC094A93-550A-454C-B504-A349BA478D8B}" type="parTrans" cxnId="{F9114DC1-A45D-40D1-8316-5039FDCC3B98}">
      <dgm:prSet/>
      <dgm:spPr/>
      <dgm:t>
        <a:bodyPr/>
        <a:lstStyle/>
        <a:p>
          <a:endParaRPr lang="es-CO"/>
        </a:p>
      </dgm:t>
    </dgm:pt>
    <dgm:pt modelId="{A3205938-5F08-4409-A523-FC2EE36D7502}" type="sibTrans" cxnId="{F9114DC1-A45D-40D1-8316-5039FDCC3B98}">
      <dgm:prSet/>
      <dgm:spPr/>
      <dgm:t>
        <a:bodyPr/>
        <a:lstStyle/>
        <a:p>
          <a:endParaRPr lang="es-CO"/>
        </a:p>
      </dgm:t>
    </dgm:pt>
    <dgm:pt modelId="{2DD1879D-DAD5-4F0F-A836-B21178FD53E2}">
      <dgm:prSet phldrT="[Texto]"/>
      <dgm:spPr/>
      <dgm:t>
        <a:bodyPr/>
        <a:lstStyle/>
        <a:p>
          <a:r>
            <a:rPr lang="es-CO" dirty="0" smtClean="0">
              <a:latin typeface="Berlin Sans FB Demi" panose="020E0802020502020306" pitchFamily="34" charset="0"/>
            </a:rPr>
            <a:t>EVALUAR</a:t>
          </a:r>
          <a:endParaRPr lang="es-CO" dirty="0">
            <a:latin typeface="Berlin Sans FB Demi" panose="020E0802020502020306" pitchFamily="34" charset="0"/>
          </a:endParaRPr>
        </a:p>
      </dgm:t>
    </dgm:pt>
    <dgm:pt modelId="{AA677123-7698-4625-9249-ABFEB9DEEF62}" type="parTrans" cxnId="{4901DC39-A709-4076-B212-99A93FC96346}">
      <dgm:prSet/>
      <dgm:spPr/>
      <dgm:t>
        <a:bodyPr/>
        <a:lstStyle/>
        <a:p>
          <a:endParaRPr lang="es-CO"/>
        </a:p>
      </dgm:t>
    </dgm:pt>
    <dgm:pt modelId="{57B65EAD-08D1-4B98-9169-FF48B84B8916}" type="sibTrans" cxnId="{4901DC39-A709-4076-B212-99A93FC96346}">
      <dgm:prSet/>
      <dgm:spPr/>
      <dgm:t>
        <a:bodyPr/>
        <a:lstStyle/>
        <a:p>
          <a:endParaRPr lang="es-CO"/>
        </a:p>
      </dgm:t>
    </dgm:pt>
    <dgm:pt modelId="{65AA43CC-1AB1-4BF9-BD43-77562CCF0153}">
      <dgm:prSet phldrT="[Texto]" custT="1"/>
      <dgm:spPr/>
      <dgm:t>
        <a:bodyPr/>
        <a:lstStyle/>
        <a:p>
          <a:pPr algn="just"/>
          <a:r>
            <a:rPr lang="es-CO" sz="2400" dirty="0" smtClean="0"/>
            <a:t>Competencia para reflexionar, hacer seguimiento y tomar decisiones sobre procesos de formación, con el propósito desfavorecer la autorregulación y de plantear acciones de mejora en la enseñanza, en el aprendizaje y en el currículo.</a:t>
          </a:r>
          <a:endParaRPr lang="es-CO" sz="2400" dirty="0"/>
        </a:p>
      </dgm:t>
    </dgm:pt>
    <dgm:pt modelId="{02FB7A14-4E6A-4B61-B5D5-37C3CB730E27}" type="parTrans" cxnId="{1AA41FBE-71E4-4270-AC6F-651608E65D3D}">
      <dgm:prSet/>
      <dgm:spPr/>
      <dgm:t>
        <a:bodyPr/>
        <a:lstStyle/>
        <a:p>
          <a:endParaRPr lang="es-CO"/>
        </a:p>
      </dgm:t>
    </dgm:pt>
    <dgm:pt modelId="{FEAF439E-E494-48D4-92F0-741977A2F976}" type="sibTrans" cxnId="{1AA41FBE-71E4-4270-AC6F-651608E65D3D}">
      <dgm:prSet/>
      <dgm:spPr/>
      <dgm:t>
        <a:bodyPr/>
        <a:lstStyle/>
        <a:p>
          <a:endParaRPr lang="es-CO"/>
        </a:p>
      </dgm:t>
    </dgm:pt>
    <dgm:pt modelId="{75602291-D9B2-4389-A0AE-A1CF90082AA0}" type="pres">
      <dgm:prSet presAssocID="{473F06D1-859E-4E0B-9CF8-8FEE5B9791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FC4B9BA-7A50-4959-AC78-2D507B6C9DA3}" type="pres">
      <dgm:prSet presAssocID="{F9CCC668-7ABD-4792-BD8E-B53B9E6759B7}" presName="linNode" presStyleCnt="0"/>
      <dgm:spPr/>
    </dgm:pt>
    <dgm:pt modelId="{B1BCB00C-16BD-4A71-9481-2AD20C7EA045}" type="pres">
      <dgm:prSet presAssocID="{F9CCC668-7ABD-4792-BD8E-B53B9E6759B7}" presName="parentText" presStyleLbl="node1" presStyleIdx="0" presStyleCnt="3" custScaleY="121549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12CFCD6-AE7F-4DC1-8B1C-EE020660138D}" type="pres">
      <dgm:prSet presAssocID="{F9CCC668-7ABD-4792-BD8E-B53B9E6759B7}" presName="descendantText" presStyleLbl="alignAccFollowNode1" presStyleIdx="0" presStyleCnt="3" custScaleY="158178" custLinFactNeighborX="407" custLinFactNeighborY="-2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794FD1F-04D1-477A-84AC-429346B0CC93}" type="pres">
      <dgm:prSet presAssocID="{2E6EE491-1B5C-4051-8676-FF749152A59B}" presName="sp" presStyleCnt="0"/>
      <dgm:spPr/>
    </dgm:pt>
    <dgm:pt modelId="{55CCE54A-E5A8-432C-A465-EAA3A216A3F2}" type="pres">
      <dgm:prSet presAssocID="{43986378-20BA-49D5-BF3E-CEF9C2A590B3}" presName="linNode" presStyleCnt="0"/>
      <dgm:spPr/>
    </dgm:pt>
    <dgm:pt modelId="{CD8CF9DB-1500-4E3F-AEF6-014C91E40CA2}" type="pres">
      <dgm:prSet presAssocID="{43986378-20BA-49D5-BF3E-CEF9C2A590B3}" presName="parentText" presStyleLbl="node1" presStyleIdx="1" presStyleCnt="3" custScaleY="161037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426ED74-2072-46CC-AF11-8225CED27553}" type="pres">
      <dgm:prSet presAssocID="{43986378-20BA-49D5-BF3E-CEF9C2A590B3}" presName="descendantText" presStyleLbl="alignAccFollowNode1" presStyleIdx="1" presStyleCnt="3" custScaleY="19763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C33EBE7-1C9F-41B4-9B5C-AB279E419EE3}" type="pres">
      <dgm:prSet presAssocID="{DDCF2688-063A-4E85-9DCB-8DD028F8C4CC}" presName="sp" presStyleCnt="0"/>
      <dgm:spPr/>
    </dgm:pt>
    <dgm:pt modelId="{0B3EF3FE-8C08-4EB1-801C-8EA8F3FC45EF}" type="pres">
      <dgm:prSet presAssocID="{2DD1879D-DAD5-4F0F-A836-B21178FD53E2}" presName="linNode" presStyleCnt="0"/>
      <dgm:spPr/>
    </dgm:pt>
    <dgm:pt modelId="{21D4AAB0-C499-476C-9817-9A14D292DEBD}" type="pres">
      <dgm:prSet presAssocID="{2DD1879D-DAD5-4F0F-A836-B21178FD53E2}" presName="parentText" presStyleLbl="node1" presStyleIdx="2" presStyleCnt="3" custScaleY="191368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29A182E-379B-423A-9C33-3109F3C9554B}" type="pres">
      <dgm:prSet presAssocID="{2DD1879D-DAD5-4F0F-A836-B21178FD53E2}" presName="descendantText" presStyleLbl="alignAccFollowNode1" presStyleIdx="2" presStyleCnt="3" custScaleY="24335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9114DC1-A45D-40D1-8316-5039FDCC3B98}" srcId="{43986378-20BA-49D5-BF3E-CEF9C2A590B3}" destId="{DDE5DE7A-26FE-47FC-B6F5-1E809F125A72}" srcOrd="0" destOrd="0" parTransId="{FC094A93-550A-454C-B504-A349BA478D8B}" sibTransId="{A3205938-5F08-4409-A523-FC2EE36D7502}"/>
    <dgm:cxn modelId="{CA8C69C9-E2E6-4A79-8C2F-10FD781485D1}" type="presOf" srcId="{473F06D1-859E-4E0B-9CF8-8FEE5B97916F}" destId="{75602291-D9B2-4389-A0AE-A1CF90082AA0}" srcOrd="0" destOrd="0" presId="urn:microsoft.com/office/officeart/2005/8/layout/vList5"/>
    <dgm:cxn modelId="{EE727262-CDA0-4203-9010-18E6AEA64052}" type="presOf" srcId="{F9CCC668-7ABD-4792-BD8E-B53B9E6759B7}" destId="{B1BCB00C-16BD-4A71-9481-2AD20C7EA045}" srcOrd="0" destOrd="0" presId="urn:microsoft.com/office/officeart/2005/8/layout/vList5"/>
    <dgm:cxn modelId="{6F3E5E6F-45DD-45C5-9607-BFEC56B8B7DC}" type="presOf" srcId="{2DD1879D-DAD5-4F0F-A836-B21178FD53E2}" destId="{21D4AAB0-C499-476C-9817-9A14D292DEBD}" srcOrd="0" destOrd="0" presId="urn:microsoft.com/office/officeart/2005/8/layout/vList5"/>
    <dgm:cxn modelId="{1AA41FBE-71E4-4270-AC6F-651608E65D3D}" srcId="{2DD1879D-DAD5-4F0F-A836-B21178FD53E2}" destId="{65AA43CC-1AB1-4BF9-BD43-77562CCF0153}" srcOrd="0" destOrd="0" parTransId="{02FB7A14-4E6A-4B61-B5D5-37C3CB730E27}" sibTransId="{FEAF439E-E494-48D4-92F0-741977A2F976}"/>
    <dgm:cxn modelId="{722D324D-4BAB-4BD9-9CEF-1BB65C02BFE8}" type="presOf" srcId="{0270669B-0570-4E07-8C49-8A008D5E13E3}" destId="{312CFCD6-AE7F-4DC1-8B1C-EE020660138D}" srcOrd="0" destOrd="0" presId="urn:microsoft.com/office/officeart/2005/8/layout/vList5"/>
    <dgm:cxn modelId="{BA34BA50-272F-456A-B8E2-9BC9C5AB7B3E}" type="presOf" srcId="{65AA43CC-1AB1-4BF9-BD43-77562CCF0153}" destId="{C29A182E-379B-423A-9C33-3109F3C9554B}" srcOrd="0" destOrd="0" presId="urn:microsoft.com/office/officeart/2005/8/layout/vList5"/>
    <dgm:cxn modelId="{4901DC39-A709-4076-B212-99A93FC96346}" srcId="{473F06D1-859E-4E0B-9CF8-8FEE5B97916F}" destId="{2DD1879D-DAD5-4F0F-A836-B21178FD53E2}" srcOrd="2" destOrd="0" parTransId="{AA677123-7698-4625-9249-ABFEB9DEEF62}" sibTransId="{57B65EAD-08D1-4B98-9169-FF48B84B8916}"/>
    <dgm:cxn modelId="{398BAC8E-249B-4BBA-9D68-EDA922C70B7E}" srcId="{F9CCC668-7ABD-4792-BD8E-B53B9E6759B7}" destId="{0270669B-0570-4E07-8C49-8A008D5E13E3}" srcOrd="0" destOrd="0" parTransId="{D038E6E5-97B2-4C30-80C7-3C409AA9E8E9}" sibTransId="{04176613-ACAE-49FC-9BA4-D43FF4B0E2E9}"/>
    <dgm:cxn modelId="{3AA70FCB-20CB-4B6F-BB4F-8B0892103331}" type="presOf" srcId="{43986378-20BA-49D5-BF3E-CEF9C2A590B3}" destId="{CD8CF9DB-1500-4E3F-AEF6-014C91E40CA2}" srcOrd="0" destOrd="0" presId="urn:microsoft.com/office/officeart/2005/8/layout/vList5"/>
    <dgm:cxn modelId="{AB137D20-3C71-4BB1-9937-A5C4F18C91AF}" type="presOf" srcId="{DDE5DE7A-26FE-47FC-B6F5-1E809F125A72}" destId="{7426ED74-2072-46CC-AF11-8225CED27553}" srcOrd="0" destOrd="0" presId="urn:microsoft.com/office/officeart/2005/8/layout/vList5"/>
    <dgm:cxn modelId="{3F843F62-F166-4124-8083-5E0512CA76E7}" srcId="{473F06D1-859E-4E0B-9CF8-8FEE5B97916F}" destId="{F9CCC668-7ABD-4792-BD8E-B53B9E6759B7}" srcOrd="0" destOrd="0" parTransId="{2D73891F-870C-4B9A-BC6B-FAB7BE19E726}" sibTransId="{2E6EE491-1B5C-4051-8676-FF749152A59B}"/>
    <dgm:cxn modelId="{995FD00B-69C4-4877-A3E6-F3E1AE381D38}" srcId="{473F06D1-859E-4E0B-9CF8-8FEE5B97916F}" destId="{43986378-20BA-49D5-BF3E-CEF9C2A590B3}" srcOrd="1" destOrd="0" parTransId="{5D8934B6-7C3C-47E5-B878-AB17B4236C1A}" sibTransId="{DDCF2688-063A-4E85-9DCB-8DD028F8C4CC}"/>
    <dgm:cxn modelId="{E78714C9-A597-45E5-B624-314F6A1E1B12}" type="presParOf" srcId="{75602291-D9B2-4389-A0AE-A1CF90082AA0}" destId="{7FC4B9BA-7A50-4959-AC78-2D507B6C9DA3}" srcOrd="0" destOrd="0" presId="urn:microsoft.com/office/officeart/2005/8/layout/vList5"/>
    <dgm:cxn modelId="{573D1DB1-9EB6-4AA9-A0B0-ADA0D8C822DA}" type="presParOf" srcId="{7FC4B9BA-7A50-4959-AC78-2D507B6C9DA3}" destId="{B1BCB00C-16BD-4A71-9481-2AD20C7EA045}" srcOrd="0" destOrd="0" presId="urn:microsoft.com/office/officeart/2005/8/layout/vList5"/>
    <dgm:cxn modelId="{09664A8A-0B06-488E-8172-ABD03BF05DEA}" type="presParOf" srcId="{7FC4B9BA-7A50-4959-AC78-2D507B6C9DA3}" destId="{312CFCD6-AE7F-4DC1-8B1C-EE020660138D}" srcOrd="1" destOrd="0" presId="urn:microsoft.com/office/officeart/2005/8/layout/vList5"/>
    <dgm:cxn modelId="{D3DE5197-5E01-45AA-A2D3-1FE283F11D75}" type="presParOf" srcId="{75602291-D9B2-4389-A0AE-A1CF90082AA0}" destId="{C794FD1F-04D1-477A-84AC-429346B0CC93}" srcOrd="1" destOrd="0" presId="urn:microsoft.com/office/officeart/2005/8/layout/vList5"/>
    <dgm:cxn modelId="{EBE29FD7-0ED3-44A9-9B9C-8B53A5E6B412}" type="presParOf" srcId="{75602291-D9B2-4389-A0AE-A1CF90082AA0}" destId="{55CCE54A-E5A8-432C-A465-EAA3A216A3F2}" srcOrd="2" destOrd="0" presId="urn:microsoft.com/office/officeart/2005/8/layout/vList5"/>
    <dgm:cxn modelId="{0993CD60-30BF-47BB-A788-0088FF95081C}" type="presParOf" srcId="{55CCE54A-E5A8-432C-A465-EAA3A216A3F2}" destId="{CD8CF9DB-1500-4E3F-AEF6-014C91E40CA2}" srcOrd="0" destOrd="0" presId="urn:microsoft.com/office/officeart/2005/8/layout/vList5"/>
    <dgm:cxn modelId="{5709B96E-5FFD-4BF9-A4F3-C5069EBB20B4}" type="presParOf" srcId="{55CCE54A-E5A8-432C-A465-EAA3A216A3F2}" destId="{7426ED74-2072-46CC-AF11-8225CED27553}" srcOrd="1" destOrd="0" presId="urn:microsoft.com/office/officeart/2005/8/layout/vList5"/>
    <dgm:cxn modelId="{DEBAF0DD-E082-4298-85BA-EA593C480BB2}" type="presParOf" srcId="{75602291-D9B2-4389-A0AE-A1CF90082AA0}" destId="{BC33EBE7-1C9F-41B4-9B5C-AB279E419EE3}" srcOrd="3" destOrd="0" presId="urn:microsoft.com/office/officeart/2005/8/layout/vList5"/>
    <dgm:cxn modelId="{DDC89937-EE70-4981-A436-398E8A761B11}" type="presParOf" srcId="{75602291-D9B2-4389-A0AE-A1CF90082AA0}" destId="{0B3EF3FE-8C08-4EB1-801C-8EA8F3FC45EF}" srcOrd="4" destOrd="0" presId="urn:microsoft.com/office/officeart/2005/8/layout/vList5"/>
    <dgm:cxn modelId="{45B4F3B4-8536-4691-888D-176462509A50}" type="presParOf" srcId="{0B3EF3FE-8C08-4EB1-801C-8EA8F3FC45EF}" destId="{21D4AAB0-C499-476C-9817-9A14D292DEBD}" srcOrd="0" destOrd="0" presId="urn:microsoft.com/office/officeart/2005/8/layout/vList5"/>
    <dgm:cxn modelId="{6E9484A3-280C-4746-992A-70ED773D98D5}" type="presParOf" srcId="{0B3EF3FE-8C08-4EB1-801C-8EA8F3FC45EF}" destId="{C29A182E-379B-423A-9C33-3109F3C955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9786121-F754-4CAA-B40F-ABBE2848157C}" type="doc">
      <dgm:prSet loTypeId="urn:microsoft.com/office/officeart/2005/8/layout/vProcess5" loCatId="process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86FAEA5-BB08-41F6-898F-B54255271777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sz="2800" dirty="0">
            <a:latin typeface="Arial" pitchFamily="34" charset="0"/>
            <a:cs typeface="Arial" pitchFamily="34" charset="0"/>
          </a:endParaRPr>
        </a:p>
      </dgm:t>
    </dgm:pt>
    <dgm:pt modelId="{7063B36E-78A0-4150-93EA-BFED5FF627C9}" type="sibTrans" cxnId="{6AEAC24B-4237-46CE-8BEE-459E328B14AC}">
      <dgm:prSet/>
      <dgm:spPr/>
      <dgm:t>
        <a:bodyPr/>
        <a:lstStyle/>
        <a:p>
          <a:endParaRPr lang="es-ES"/>
        </a:p>
      </dgm:t>
    </dgm:pt>
    <dgm:pt modelId="{020C58B3-064C-49F4-9214-C3E014CC79C9}" type="parTrans" cxnId="{6AEAC24B-4237-46CE-8BEE-459E328B14AC}">
      <dgm:prSet/>
      <dgm:spPr/>
      <dgm:t>
        <a:bodyPr/>
        <a:lstStyle/>
        <a:p>
          <a:endParaRPr lang="es-ES"/>
        </a:p>
      </dgm:t>
    </dgm:pt>
    <dgm:pt modelId="{A34061A4-8255-4608-9C8B-857DB387FF15}" type="pres">
      <dgm:prSet presAssocID="{19786121-F754-4CAA-B40F-ABBE2848157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82E4A17-A100-43E3-86FC-F4629F28A9F6}" type="pres">
      <dgm:prSet presAssocID="{19786121-F754-4CAA-B40F-ABBE2848157C}" presName="dummyMaxCanvas" presStyleCnt="0">
        <dgm:presLayoutVars/>
      </dgm:prSet>
      <dgm:spPr/>
      <dgm:t>
        <a:bodyPr/>
        <a:lstStyle/>
        <a:p>
          <a:endParaRPr lang="es-CO"/>
        </a:p>
      </dgm:t>
    </dgm:pt>
    <dgm:pt modelId="{4C18C5DD-C8DB-496D-BFEC-ACC99B8258BF}" type="pres">
      <dgm:prSet presAssocID="{19786121-F754-4CAA-B40F-ABBE2848157C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AEAC24B-4237-46CE-8BEE-459E328B14AC}" srcId="{19786121-F754-4CAA-B40F-ABBE2848157C}" destId="{D86FAEA5-BB08-41F6-898F-B54255271777}" srcOrd="0" destOrd="0" parTransId="{020C58B3-064C-49F4-9214-C3E014CC79C9}" sibTransId="{7063B36E-78A0-4150-93EA-BFED5FF627C9}"/>
    <dgm:cxn modelId="{0EE815F1-168A-4B07-8D90-A29DFD74F22B}" type="presOf" srcId="{19786121-F754-4CAA-B40F-ABBE2848157C}" destId="{A34061A4-8255-4608-9C8B-857DB387FF15}" srcOrd="0" destOrd="0" presId="urn:microsoft.com/office/officeart/2005/8/layout/vProcess5"/>
    <dgm:cxn modelId="{C73F700A-E83E-4BC7-BF83-0E73D44C18BE}" type="presOf" srcId="{D86FAEA5-BB08-41F6-898F-B54255271777}" destId="{4C18C5DD-C8DB-496D-BFEC-ACC99B8258BF}" srcOrd="0" destOrd="0" presId="urn:microsoft.com/office/officeart/2005/8/layout/vProcess5"/>
    <dgm:cxn modelId="{5A0C17A6-23E6-4323-9D0C-6225423D4727}" type="presParOf" srcId="{A34061A4-8255-4608-9C8B-857DB387FF15}" destId="{A82E4A17-A100-43E3-86FC-F4629F28A9F6}" srcOrd="0" destOrd="0" presId="urn:microsoft.com/office/officeart/2005/8/layout/vProcess5"/>
    <dgm:cxn modelId="{CE2ECAFC-251F-427E-B72B-599B8FD692DE}" type="presParOf" srcId="{A34061A4-8255-4608-9C8B-857DB387FF15}" destId="{4C18C5DD-C8DB-496D-BFEC-ACC99B8258BF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9786121-F754-4CAA-B40F-ABBE2848157C}" type="doc">
      <dgm:prSet loTypeId="urn:microsoft.com/office/officeart/2005/8/layout/vProcess5" loCatId="process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3196D83-E2A8-4431-B157-5CE2E1CEA57A}">
      <dgm:prSet phldrT="[Texto]" custT="1"/>
      <dgm:spPr/>
      <dgm:t>
        <a:bodyPr/>
        <a:lstStyle/>
        <a:p>
          <a:r>
            <a:rPr lang="es-ES" sz="2800" smtClean="0">
              <a:latin typeface="Arial" pitchFamily="34" charset="0"/>
              <a:cs typeface="Arial" pitchFamily="34" charset="0"/>
            </a:rPr>
            <a:t>GOAE</a:t>
          </a:r>
          <a:endParaRPr lang="es-ES" sz="2800" dirty="0">
            <a:latin typeface="Arial" pitchFamily="34" charset="0"/>
            <a:cs typeface="Arial" pitchFamily="34" charset="0"/>
          </a:endParaRPr>
        </a:p>
      </dgm:t>
    </dgm:pt>
    <dgm:pt modelId="{34F757FB-3572-4EF4-9436-05AFF5AF9058}" type="parTrans" cxnId="{DE8C6EF5-8A51-43FE-87FE-E0FD00F73BA4}">
      <dgm:prSet/>
      <dgm:spPr/>
      <dgm:t>
        <a:bodyPr/>
        <a:lstStyle/>
        <a:p>
          <a:endParaRPr lang="es-ES"/>
        </a:p>
      </dgm:t>
    </dgm:pt>
    <dgm:pt modelId="{6869F9E5-8BA0-4E00-806B-0B5EA58F3E52}" type="sibTrans" cxnId="{DE8C6EF5-8A51-43FE-87FE-E0FD00F73BA4}">
      <dgm:prSet/>
      <dgm:spPr/>
      <dgm:t>
        <a:bodyPr/>
        <a:lstStyle/>
        <a:p>
          <a:endParaRPr lang="es-ES"/>
        </a:p>
      </dgm:t>
    </dgm:pt>
    <dgm:pt modelId="{9B46A467-C90C-4DDA-B14B-56A146B38859}">
      <dgm:prSet phldrT="[Texto]" custT="1"/>
      <dgm:spPr/>
      <dgm:t>
        <a:bodyPr/>
        <a:lstStyle/>
        <a:p>
          <a:r>
            <a:rPr lang="es-ES" sz="2800" smtClean="0">
              <a:latin typeface="Arial" pitchFamily="34" charset="0"/>
              <a:cs typeface="Arial" pitchFamily="34" charset="0"/>
            </a:rPr>
            <a:t>Edificio P</a:t>
          </a:r>
          <a:endParaRPr lang="es-ES" sz="2800" dirty="0">
            <a:latin typeface="Arial" pitchFamily="34" charset="0"/>
            <a:cs typeface="Arial" pitchFamily="34" charset="0"/>
          </a:endParaRPr>
        </a:p>
      </dgm:t>
    </dgm:pt>
    <dgm:pt modelId="{6A04A7DB-407A-4B65-9CDE-4771F8A22196}" type="parTrans" cxnId="{CAD897B3-B75E-4C3D-8937-FD39A002C30C}">
      <dgm:prSet/>
      <dgm:spPr/>
      <dgm:t>
        <a:bodyPr/>
        <a:lstStyle/>
        <a:p>
          <a:endParaRPr lang="es-ES"/>
        </a:p>
      </dgm:t>
    </dgm:pt>
    <dgm:pt modelId="{D1B7A8C1-731D-4684-9372-32C4B8024D5A}" type="sibTrans" cxnId="{CAD897B3-B75E-4C3D-8937-FD39A002C30C}">
      <dgm:prSet/>
      <dgm:spPr/>
      <dgm:t>
        <a:bodyPr/>
        <a:lstStyle/>
        <a:p>
          <a:endParaRPr lang="es-ES"/>
        </a:p>
      </dgm:t>
    </dgm:pt>
    <dgm:pt modelId="{D86FAEA5-BB08-41F6-898F-B54255271777}">
      <dgm:prSet phldrT="[Texto]" custT="1"/>
      <dgm:spPr/>
      <dgm:t>
        <a:bodyPr/>
        <a:lstStyle/>
        <a:p>
          <a:r>
            <a:rPr lang="es-ES" sz="2800" smtClean="0">
              <a:latin typeface="Arial" pitchFamily="34" charset="0"/>
              <a:cs typeface="Arial" pitchFamily="34" charset="0"/>
            </a:rPr>
            <a:t>goae@pedagogica.edu.co</a:t>
          </a:r>
          <a:endParaRPr lang="es-ES" sz="2800" dirty="0">
            <a:latin typeface="Arial" pitchFamily="34" charset="0"/>
            <a:cs typeface="Arial" pitchFamily="34" charset="0"/>
          </a:endParaRPr>
        </a:p>
      </dgm:t>
    </dgm:pt>
    <dgm:pt modelId="{020C58B3-064C-49F4-9214-C3E014CC79C9}" type="parTrans" cxnId="{6AEAC24B-4237-46CE-8BEE-459E328B14AC}">
      <dgm:prSet/>
      <dgm:spPr/>
      <dgm:t>
        <a:bodyPr/>
        <a:lstStyle/>
        <a:p>
          <a:endParaRPr lang="es-ES"/>
        </a:p>
      </dgm:t>
    </dgm:pt>
    <dgm:pt modelId="{7063B36E-78A0-4150-93EA-BFED5FF627C9}" type="sibTrans" cxnId="{6AEAC24B-4237-46CE-8BEE-459E328B14AC}">
      <dgm:prSet/>
      <dgm:spPr/>
      <dgm:t>
        <a:bodyPr/>
        <a:lstStyle/>
        <a:p>
          <a:endParaRPr lang="es-ES"/>
        </a:p>
      </dgm:t>
    </dgm:pt>
    <dgm:pt modelId="{2BFEA496-8025-46A2-95D8-6C4B2257CD03}">
      <dgm:prSet phldrT="[Texto]" custT="1"/>
      <dgm:spPr/>
      <dgm:t>
        <a:bodyPr/>
        <a:lstStyle/>
        <a:p>
          <a:r>
            <a:rPr lang="es-ES" sz="2800" dirty="0" smtClean="0">
              <a:latin typeface="Arial" pitchFamily="34" charset="0"/>
              <a:cs typeface="Arial" pitchFamily="34" charset="0"/>
            </a:rPr>
            <a:t>5941894 </a:t>
          </a:r>
          <a:r>
            <a:rPr lang="es-ES" sz="2800" dirty="0" err="1" smtClean="0">
              <a:latin typeface="Arial" pitchFamily="34" charset="0"/>
              <a:cs typeface="Arial" pitchFamily="34" charset="0"/>
            </a:rPr>
            <a:t>Ext</a:t>
          </a:r>
          <a:r>
            <a:rPr lang="es-ES" sz="2800" dirty="0" smtClean="0">
              <a:latin typeface="Arial" pitchFamily="34" charset="0"/>
              <a:cs typeface="Arial" pitchFamily="34" charset="0"/>
            </a:rPr>
            <a:t>: 633 / 335</a:t>
          </a:r>
          <a:endParaRPr lang="es-ES" sz="2800" dirty="0">
            <a:latin typeface="Arial" pitchFamily="34" charset="0"/>
            <a:cs typeface="Arial" pitchFamily="34" charset="0"/>
          </a:endParaRPr>
        </a:p>
      </dgm:t>
    </dgm:pt>
    <dgm:pt modelId="{82311713-64D8-4A5C-B009-11215E7B1A0B}" type="parTrans" cxnId="{C3F0792B-7B10-4B55-87A7-382D820A8924}">
      <dgm:prSet/>
      <dgm:spPr/>
      <dgm:t>
        <a:bodyPr/>
        <a:lstStyle/>
        <a:p>
          <a:endParaRPr lang="es-ES"/>
        </a:p>
      </dgm:t>
    </dgm:pt>
    <dgm:pt modelId="{6A546AE1-A5B5-479B-A563-9447B503329E}" type="sibTrans" cxnId="{C3F0792B-7B10-4B55-87A7-382D820A8924}">
      <dgm:prSet/>
      <dgm:spPr/>
      <dgm:t>
        <a:bodyPr/>
        <a:lstStyle/>
        <a:p>
          <a:endParaRPr lang="es-ES"/>
        </a:p>
      </dgm:t>
    </dgm:pt>
    <dgm:pt modelId="{A34061A4-8255-4608-9C8B-857DB387FF15}" type="pres">
      <dgm:prSet presAssocID="{19786121-F754-4CAA-B40F-ABBE2848157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82E4A17-A100-43E3-86FC-F4629F28A9F6}" type="pres">
      <dgm:prSet presAssocID="{19786121-F754-4CAA-B40F-ABBE2848157C}" presName="dummyMaxCanvas" presStyleCnt="0">
        <dgm:presLayoutVars/>
      </dgm:prSet>
      <dgm:spPr/>
      <dgm:t>
        <a:bodyPr/>
        <a:lstStyle/>
        <a:p>
          <a:endParaRPr lang="es-CO"/>
        </a:p>
      </dgm:t>
    </dgm:pt>
    <dgm:pt modelId="{87EE52BA-FD7C-4E53-BFE3-5432E8AABDA3}" type="pres">
      <dgm:prSet presAssocID="{19786121-F754-4CAA-B40F-ABBE2848157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1EC246C-046C-4BB3-93BF-2E30A252EC67}" type="pres">
      <dgm:prSet presAssocID="{19786121-F754-4CAA-B40F-ABBE2848157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A1F5DB2-EACA-4350-96BD-030353E05A64}" type="pres">
      <dgm:prSet presAssocID="{19786121-F754-4CAA-B40F-ABBE2848157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F3A792E-7A50-4341-84FD-CC8F1D71DC6C}" type="pres">
      <dgm:prSet presAssocID="{19786121-F754-4CAA-B40F-ABBE2848157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A36966-719D-47FC-9D8E-4E66917B96D7}" type="pres">
      <dgm:prSet presAssocID="{19786121-F754-4CAA-B40F-ABBE2848157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23B3A3A-7F4D-4AAC-B2FA-3214FFCABE73}" type="pres">
      <dgm:prSet presAssocID="{19786121-F754-4CAA-B40F-ABBE2848157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F0FC6F5-6612-44D9-80A1-BC9C02F78F80}" type="pres">
      <dgm:prSet presAssocID="{19786121-F754-4CAA-B40F-ABBE2848157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81B6A28-FABF-4C81-91DA-73FDB8E830AC}" type="pres">
      <dgm:prSet presAssocID="{19786121-F754-4CAA-B40F-ABBE2848157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BAFCEF7-6904-41DF-ABFD-9A6A39DDD1C7}" type="pres">
      <dgm:prSet presAssocID="{19786121-F754-4CAA-B40F-ABBE2848157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F0C8301-9F33-430E-B285-3B57D6CE05EA}" type="pres">
      <dgm:prSet presAssocID="{19786121-F754-4CAA-B40F-ABBE2848157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0093CC1-3A24-41FD-8A44-1A62446EE7DD}" type="pres">
      <dgm:prSet presAssocID="{19786121-F754-4CAA-B40F-ABBE2848157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5ED2DCD-62D8-4B4A-8F19-1B554F78B75A}" type="presOf" srcId="{6869F9E5-8BA0-4E00-806B-0B5EA58F3E52}" destId="{8BA36966-719D-47FC-9D8E-4E66917B96D7}" srcOrd="0" destOrd="0" presId="urn:microsoft.com/office/officeart/2005/8/layout/vProcess5"/>
    <dgm:cxn modelId="{4FC43B8D-7667-484D-A9C7-D6B0555E6FD9}" type="presOf" srcId="{D1B7A8C1-731D-4684-9372-32C4B8024D5A}" destId="{323B3A3A-7F4D-4AAC-B2FA-3214FFCABE73}" srcOrd="0" destOrd="0" presId="urn:microsoft.com/office/officeart/2005/8/layout/vProcess5"/>
    <dgm:cxn modelId="{EFF563E9-BA28-4F54-B53D-DB38B51E21C9}" type="presOf" srcId="{63196D83-E2A8-4431-B157-5CE2E1CEA57A}" destId="{F81B6A28-FABF-4C81-91DA-73FDB8E830AC}" srcOrd="1" destOrd="0" presId="urn:microsoft.com/office/officeart/2005/8/layout/vProcess5"/>
    <dgm:cxn modelId="{80781829-EB4C-41BB-B160-1B8FFFEBE13A}" type="presOf" srcId="{9B46A467-C90C-4DDA-B14B-56A146B38859}" destId="{EBAFCEF7-6904-41DF-ABFD-9A6A39DDD1C7}" srcOrd="1" destOrd="0" presId="urn:microsoft.com/office/officeart/2005/8/layout/vProcess5"/>
    <dgm:cxn modelId="{DA4777A0-0F5D-4712-A24B-A3F45E0B6468}" type="presOf" srcId="{9B46A467-C90C-4DDA-B14B-56A146B38859}" destId="{E1EC246C-046C-4BB3-93BF-2E30A252EC67}" srcOrd="0" destOrd="0" presId="urn:microsoft.com/office/officeart/2005/8/layout/vProcess5"/>
    <dgm:cxn modelId="{DE8C6EF5-8A51-43FE-87FE-E0FD00F73BA4}" srcId="{19786121-F754-4CAA-B40F-ABBE2848157C}" destId="{63196D83-E2A8-4431-B157-5CE2E1CEA57A}" srcOrd="0" destOrd="0" parTransId="{34F757FB-3572-4EF4-9436-05AFF5AF9058}" sibTransId="{6869F9E5-8BA0-4E00-806B-0B5EA58F3E52}"/>
    <dgm:cxn modelId="{C3F0792B-7B10-4B55-87A7-382D820A8924}" srcId="{19786121-F754-4CAA-B40F-ABBE2848157C}" destId="{2BFEA496-8025-46A2-95D8-6C4B2257CD03}" srcOrd="3" destOrd="0" parTransId="{82311713-64D8-4A5C-B009-11215E7B1A0B}" sibTransId="{6A546AE1-A5B5-479B-A563-9447B503329E}"/>
    <dgm:cxn modelId="{8E5706D9-EABA-4102-96A5-A57E513B5374}" type="presOf" srcId="{7063B36E-78A0-4150-93EA-BFED5FF627C9}" destId="{4F0FC6F5-6612-44D9-80A1-BC9C02F78F80}" srcOrd="0" destOrd="0" presId="urn:microsoft.com/office/officeart/2005/8/layout/vProcess5"/>
    <dgm:cxn modelId="{FBE516AA-9EAC-49F4-BECB-5A394743ACF9}" type="presOf" srcId="{63196D83-E2A8-4431-B157-5CE2E1CEA57A}" destId="{87EE52BA-FD7C-4E53-BFE3-5432E8AABDA3}" srcOrd="0" destOrd="0" presId="urn:microsoft.com/office/officeart/2005/8/layout/vProcess5"/>
    <dgm:cxn modelId="{036C9DBF-97AD-4960-B5F6-7C42B8E39D88}" type="presOf" srcId="{D86FAEA5-BB08-41F6-898F-B54255271777}" destId="{7A1F5DB2-EACA-4350-96BD-030353E05A64}" srcOrd="0" destOrd="0" presId="urn:microsoft.com/office/officeart/2005/8/layout/vProcess5"/>
    <dgm:cxn modelId="{CAD897B3-B75E-4C3D-8937-FD39A002C30C}" srcId="{19786121-F754-4CAA-B40F-ABBE2848157C}" destId="{9B46A467-C90C-4DDA-B14B-56A146B38859}" srcOrd="1" destOrd="0" parTransId="{6A04A7DB-407A-4B65-9CDE-4771F8A22196}" sibTransId="{D1B7A8C1-731D-4684-9372-32C4B8024D5A}"/>
    <dgm:cxn modelId="{09050BE8-D3EC-4D97-81B3-0C804D4256A5}" type="presOf" srcId="{D86FAEA5-BB08-41F6-898F-B54255271777}" destId="{EF0C8301-9F33-430E-B285-3B57D6CE05EA}" srcOrd="1" destOrd="0" presId="urn:microsoft.com/office/officeart/2005/8/layout/vProcess5"/>
    <dgm:cxn modelId="{6AEAC24B-4237-46CE-8BEE-459E328B14AC}" srcId="{19786121-F754-4CAA-B40F-ABBE2848157C}" destId="{D86FAEA5-BB08-41F6-898F-B54255271777}" srcOrd="2" destOrd="0" parTransId="{020C58B3-064C-49F4-9214-C3E014CC79C9}" sibTransId="{7063B36E-78A0-4150-93EA-BFED5FF627C9}"/>
    <dgm:cxn modelId="{9338B10A-D15F-4B55-844D-CA9E6243BB46}" type="presOf" srcId="{2BFEA496-8025-46A2-95D8-6C4B2257CD03}" destId="{80093CC1-3A24-41FD-8A44-1A62446EE7DD}" srcOrd="1" destOrd="0" presId="urn:microsoft.com/office/officeart/2005/8/layout/vProcess5"/>
    <dgm:cxn modelId="{ACCAD400-F05A-44B5-AC9E-7F0A5ED3F5FF}" type="presOf" srcId="{2BFEA496-8025-46A2-95D8-6C4B2257CD03}" destId="{5F3A792E-7A50-4341-84FD-CC8F1D71DC6C}" srcOrd="0" destOrd="0" presId="urn:microsoft.com/office/officeart/2005/8/layout/vProcess5"/>
    <dgm:cxn modelId="{7AEC159F-CF23-401F-973E-B6583A67D47C}" type="presOf" srcId="{19786121-F754-4CAA-B40F-ABBE2848157C}" destId="{A34061A4-8255-4608-9C8B-857DB387FF15}" srcOrd="0" destOrd="0" presId="urn:microsoft.com/office/officeart/2005/8/layout/vProcess5"/>
    <dgm:cxn modelId="{C0CAF681-8B66-4306-AF2E-BA21A363105B}" type="presParOf" srcId="{A34061A4-8255-4608-9C8B-857DB387FF15}" destId="{A82E4A17-A100-43E3-86FC-F4629F28A9F6}" srcOrd="0" destOrd="0" presId="urn:microsoft.com/office/officeart/2005/8/layout/vProcess5"/>
    <dgm:cxn modelId="{318F9305-5075-4E05-9EE5-C269D59C5C57}" type="presParOf" srcId="{A34061A4-8255-4608-9C8B-857DB387FF15}" destId="{87EE52BA-FD7C-4E53-BFE3-5432E8AABDA3}" srcOrd="1" destOrd="0" presId="urn:microsoft.com/office/officeart/2005/8/layout/vProcess5"/>
    <dgm:cxn modelId="{6245D4A0-FE85-4DAB-B9B6-1ABEDD82AEC7}" type="presParOf" srcId="{A34061A4-8255-4608-9C8B-857DB387FF15}" destId="{E1EC246C-046C-4BB3-93BF-2E30A252EC67}" srcOrd="2" destOrd="0" presId="urn:microsoft.com/office/officeart/2005/8/layout/vProcess5"/>
    <dgm:cxn modelId="{AE6185DC-AD1F-4232-A5A6-BBCA93DE23FB}" type="presParOf" srcId="{A34061A4-8255-4608-9C8B-857DB387FF15}" destId="{7A1F5DB2-EACA-4350-96BD-030353E05A64}" srcOrd="3" destOrd="0" presId="urn:microsoft.com/office/officeart/2005/8/layout/vProcess5"/>
    <dgm:cxn modelId="{A90F0A41-17C2-44FC-A424-87808A4431A4}" type="presParOf" srcId="{A34061A4-8255-4608-9C8B-857DB387FF15}" destId="{5F3A792E-7A50-4341-84FD-CC8F1D71DC6C}" srcOrd="4" destOrd="0" presId="urn:microsoft.com/office/officeart/2005/8/layout/vProcess5"/>
    <dgm:cxn modelId="{326EF4F9-4D3F-45C0-B42F-0786FE57840D}" type="presParOf" srcId="{A34061A4-8255-4608-9C8B-857DB387FF15}" destId="{8BA36966-719D-47FC-9D8E-4E66917B96D7}" srcOrd="5" destOrd="0" presId="urn:microsoft.com/office/officeart/2005/8/layout/vProcess5"/>
    <dgm:cxn modelId="{6D7A374D-2000-4955-A673-C171EAE6BBFF}" type="presParOf" srcId="{A34061A4-8255-4608-9C8B-857DB387FF15}" destId="{323B3A3A-7F4D-4AAC-B2FA-3214FFCABE73}" srcOrd="6" destOrd="0" presId="urn:microsoft.com/office/officeart/2005/8/layout/vProcess5"/>
    <dgm:cxn modelId="{CB3859E1-EDC5-42BA-9795-EA909CCAEFF3}" type="presParOf" srcId="{A34061A4-8255-4608-9C8B-857DB387FF15}" destId="{4F0FC6F5-6612-44D9-80A1-BC9C02F78F80}" srcOrd="7" destOrd="0" presId="urn:microsoft.com/office/officeart/2005/8/layout/vProcess5"/>
    <dgm:cxn modelId="{CA9A3E2D-EEF3-43D9-A09C-C68CCE8E47B5}" type="presParOf" srcId="{A34061A4-8255-4608-9C8B-857DB387FF15}" destId="{F81B6A28-FABF-4C81-91DA-73FDB8E830AC}" srcOrd="8" destOrd="0" presId="urn:microsoft.com/office/officeart/2005/8/layout/vProcess5"/>
    <dgm:cxn modelId="{5B32A80C-C0B5-438E-BC45-BA7C92E2DD73}" type="presParOf" srcId="{A34061A4-8255-4608-9C8B-857DB387FF15}" destId="{EBAFCEF7-6904-41DF-ABFD-9A6A39DDD1C7}" srcOrd="9" destOrd="0" presId="urn:microsoft.com/office/officeart/2005/8/layout/vProcess5"/>
    <dgm:cxn modelId="{31DD9403-853E-42A7-8929-305137062A0D}" type="presParOf" srcId="{A34061A4-8255-4608-9C8B-857DB387FF15}" destId="{EF0C8301-9F33-430E-B285-3B57D6CE05EA}" srcOrd="10" destOrd="0" presId="urn:microsoft.com/office/officeart/2005/8/layout/vProcess5"/>
    <dgm:cxn modelId="{4E58BA57-5D12-471A-85F2-A993330C180C}" type="presParOf" srcId="{A34061A4-8255-4608-9C8B-857DB387FF15}" destId="{80093CC1-3A24-41FD-8A44-1A62446EE7D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C3247E-7329-4142-8B65-BDD65549EBAE}" type="doc">
      <dgm:prSet loTypeId="urn:microsoft.com/office/officeart/2005/8/layout/chevron2" loCatId="list" qsTypeId="urn:microsoft.com/office/officeart/2005/8/quickstyle/3d5" qsCatId="3D" csTypeId="urn:microsoft.com/office/officeart/2005/8/colors/colorful1#1" csCatId="colorful" phldr="1"/>
      <dgm:spPr/>
      <dgm:t>
        <a:bodyPr/>
        <a:lstStyle/>
        <a:p>
          <a:endParaRPr lang="es-CO"/>
        </a:p>
      </dgm:t>
    </dgm:pt>
    <dgm:pt modelId="{DB4B4147-6292-412C-9566-97544E6897F0}">
      <dgm:prSet phldrT="[Texto]" custT="1"/>
      <dgm:spPr/>
      <dgm:t>
        <a:bodyPr/>
        <a:lstStyle/>
        <a:p>
          <a:pPr algn="just"/>
          <a:r>
            <a:rPr lang="es-CO" sz="2800" dirty="0" smtClean="0">
              <a:latin typeface="Arial" panose="020B0604020202020204" pitchFamily="34" charset="0"/>
              <a:cs typeface="Arial" panose="020B0604020202020204" pitchFamily="34" charset="0"/>
            </a:rPr>
            <a:t>Reconocer las acciones a seguir en cada uno de los momentos del proceso</a:t>
          </a:r>
          <a:endParaRPr lang="es-CO" sz="2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4D3E04-4F3F-421D-A630-D2523400D23D}" type="parTrans" cxnId="{5C15E56E-9351-4F1C-9ACD-EC30EAD39C12}">
      <dgm:prSet/>
      <dgm:spPr/>
      <dgm:t>
        <a:bodyPr/>
        <a:lstStyle/>
        <a:p>
          <a:endParaRPr lang="es-CO"/>
        </a:p>
      </dgm:t>
    </dgm:pt>
    <dgm:pt modelId="{BBA9F840-CC8A-4411-8EE0-6014FB23370D}" type="sibTrans" cxnId="{5C15E56E-9351-4F1C-9ACD-EC30EAD39C12}">
      <dgm:prSet/>
      <dgm:spPr/>
      <dgm:t>
        <a:bodyPr/>
        <a:lstStyle/>
        <a:p>
          <a:endParaRPr lang="es-CO"/>
        </a:p>
      </dgm:t>
    </dgm:pt>
    <dgm:pt modelId="{AFDC5F93-7822-4801-986C-9E391488B7FA}">
      <dgm:prSet phldrT="[Texto]" custT="1"/>
      <dgm:spPr/>
      <dgm:t>
        <a:bodyPr/>
        <a:lstStyle/>
        <a:p>
          <a:r>
            <a:rPr lang="es-CO" sz="3500" b="0" dirty="0" smtClean="0"/>
            <a:t>1</a:t>
          </a:r>
          <a:endParaRPr lang="es-CO" sz="2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3CA100-0771-4CEB-AA23-999D2A75B76B}" type="sibTrans" cxnId="{953BE528-F5FD-4BDA-934E-7845761A8C61}">
      <dgm:prSet/>
      <dgm:spPr/>
      <dgm:t>
        <a:bodyPr/>
        <a:lstStyle/>
        <a:p>
          <a:endParaRPr lang="es-CO"/>
        </a:p>
      </dgm:t>
    </dgm:pt>
    <dgm:pt modelId="{7A9EEE34-7DDD-4EB7-9D07-49671AB51ECE}" type="parTrans" cxnId="{953BE528-F5FD-4BDA-934E-7845761A8C61}">
      <dgm:prSet/>
      <dgm:spPr/>
      <dgm:t>
        <a:bodyPr/>
        <a:lstStyle/>
        <a:p>
          <a:endParaRPr lang="es-CO"/>
        </a:p>
      </dgm:t>
    </dgm:pt>
    <dgm:pt modelId="{C7B954BA-F836-483C-8208-E1C8350572D1}">
      <dgm:prSet phldrT="[Texto]" custT="1"/>
      <dgm:spPr/>
      <dgm:t>
        <a:bodyPr/>
        <a:lstStyle/>
        <a:p>
          <a:r>
            <a:rPr lang="es-CO" sz="2800" b="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s-CO" sz="2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E3F68-430E-46C7-AC9D-D55A88034DD8}" type="sibTrans" cxnId="{896E85EA-5CAF-49C4-BDD7-974408A1607A}">
      <dgm:prSet/>
      <dgm:spPr/>
      <dgm:t>
        <a:bodyPr/>
        <a:lstStyle/>
        <a:p>
          <a:endParaRPr lang="es-CO"/>
        </a:p>
      </dgm:t>
    </dgm:pt>
    <dgm:pt modelId="{763C7BB6-7F2F-42EA-A02E-5BC0F090568E}" type="parTrans" cxnId="{896E85EA-5CAF-49C4-BDD7-974408A1607A}">
      <dgm:prSet/>
      <dgm:spPr/>
      <dgm:t>
        <a:bodyPr/>
        <a:lstStyle/>
        <a:p>
          <a:endParaRPr lang="es-CO"/>
        </a:p>
      </dgm:t>
    </dgm:pt>
    <dgm:pt modelId="{8C695FD5-4694-457A-BB43-67D629024C3E}">
      <dgm:prSet phldrT="[Texto]" custT="1"/>
      <dgm:spPr/>
      <dgm:t>
        <a:bodyPr/>
        <a:lstStyle/>
        <a:p>
          <a:pPr algn="just"/>
          <a:r>
            <a:rPr lang="es-CO" sz="2800" dirty="0" smtClean="0">
              <a:latin typeface="Arial" panose="020B0604020202020204" pitchFamily="34" charset="0"/>
              <a:cs typeface="Arial" panose="020B0604020202020204" pitchFamily="34" charset="0"/>
            </a:rPr>
            <a:t>Identificar los momentos fundamentales del proceso (pre-registro, gestión de estudiantes, recaudo e inscripción).</a:t>
          </a:r>
          <a:endParaRPr lang="es-CO" sz="2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EEC4FB-E010-4F97-A563-E854D4D9ACAB}" type="sibTrans" cxnId="{D905D839-D5A2-4FB4-AEF4-A0DC568B3133}">
      <dgm:prSet/>
      <dgm:spPr/>
      <dgm:t>
        <a:bodyPr/>
        <a:lstStyle/>
        <a:p>
          <a:endParaRPr lang="es-CO"/>
        </a:p>
      </dgm:t>
    </dgm:pt>
    <dgm:pt modelId="{C97F1796-8A1B-4BE4-991F-FEC201E3C879}" type="parTrans" cxnId="{D905D839-D5A2-4FB4-AEF4-A0DC568B3133}">
      <dgm:prSet/>
      <dgm:spPr/>
      <dgm:t>
        <a:bodyPr/>
        <a:lstStyle/>
        <a:p>
          <a:endParaRPr lang="es-CO"/>
        </a:p>
      </dgm:t>
    </dgm:pt>
    <dgm:pt modelId="{EB06F6B4-EABA-45D9-A034-B6906B705E68}" type="pres">
      <dgm:prSet presAssocID="{CFC3247E-7329-4142-8B65-BDD65549EB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1383186-B916-4478-B8A1-AE723A06316B}" type="pres">
      <dgm:prSet presAssocID="{AFDC5F93-7822-4801-986C-9E391488B7FA}" presName="composite" presStyleCnt="0"/>
      <dgm:spPr/>
      <dgm:t>
        <a:bodyPr/>
        <a:lstStyle/>
        <a:p>
          <a:endParaRPr lang="es-CO"/>
        </a:p>
      </dgm:t>
    </dgm:pt>
    <dgm:pt modelId="{58F6DF4D-EE56-4455-9421-0CC7FEFD6B91}" type="pres">
      <dgm:prSet presAssocID="{AFDC5F93-7822-4801-986C-9E391488B7F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DB3C7B4-6614-4AE7-8492-AC61D5BBDF5D}" type="pres">
      <dgm:prSet presAssocID="{AFDC5F93-7822-4801-986C-9E391488B7FA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7A5221E-C172-4EB8-BC7B-DD1E5052269B}" type="pres">
      <dgm:prSet presAssocID="{D83CA100-0771-4CEB-AA23-999D2A75B76B}" presName="sp" presStyleCnt="0"/>
      <dgm:spPr/>
      <dgm:t>
        <a:bodyPr/>
        <a:lstStyle/>
        <a:p>
          <a:endParaRPr lang="es-CO"/>
        </a:p>
      </dgm:t>
    </dgm:pt>
    <dgm:pt modelId="{EB82B919-A5EB-49F0-9C8F-09C279D8F272}" type="pres">
      <dgm:prSet presAssocID="{C7B954BA-F836-483C-8208-E1C8350572D1}" presName="composite" presStyleCnt="0"/>
      <dgm:spPr/>
      <dgm:t>
        <a:bodyPr/>
        <a:lstStyle/>
        <a:p>
          <a:endParaRPr lang="es-CO"/>
        </a:p>
      </dgm:t>
    </dgm:pt>
    <dgm:pt modelId="{05158C87-E241-4768-B830-00A902638F82}" type="pres">
      <dgm:prSet presAssocID="{C7B954BA-F836-483C-8208-E1C8350572D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A276BAD-C760-4D2E-A15F-44BFB89C91EF}" type="pres">
      <dgm:prSet presAssocID="{C7B954BA-F836-483C-8208-E1C8350572D1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81E654C-BED1-48BF-ABDC-6D65BCBF780F}" type="presOf" srcId="{AFDC5F93-7822-4801-986C-9E391488B7FA}" destId="{58F6DF4D-EE56-4455-9421-0CC7FEFD6B91}" srcOrd="0" destOrd="0" presId="urn:microsoft.com/office/officeart/2005/8/layout/chevron2"/>
    <dgm:cxn modelId="{DB1AB3F6-71C3-41D6-93BD-2E3FF05B09F7}" type="presOf" srcId="{CFC3247E-7329-4142-8B65-BDD65549EBAE}" destId="{EB06F6B4-EABA-45D9-A034-B6906B705E68}" srcOrd="0" destOrd="0" presId="urn:microsoft.com/office/officeart/2005/8/layout/chevron2"/>
    <dgm:cxn modelId="{896E85EA-5CAF-49C4-BDD7-974408A1607A}" srcId="{CFC3247E-7329-4142-8B65-BDD65549EBAE}" destId="{C7B954BA-F836-483C-8208-E1C8350572D1}" srcOrd="1" destOrd="0" parTransId="{763C7BB6-7F2F-42EA-A02E-5BC0F090568E}" sibTransId="{8F3E3F68-430E-46C7-AC9D-D55A88034DD8}"/>
    <dgm:cxn modelId="{B450D7BB-7B3F-4E1E-9EFE-57216328E183}" type="presOf" srcId="{C7B954BA-F836-483C-8208-E1C8350572D1}" destId="{05158C87-E241-4768-B830-00A902638F82}" srcOrd="0" destOrd="0" presId="urn:microsoft.com/office/officeart/2005/8/layout/chevron2"/>
    <dgm:cxn modelId="{953BE528-F5FD-4BDA-934E-7845761A8C61}" srcId="{CFC3247E-7329-4142-8B65-BDD65549EBAE}" destId="{AFDC5F93-7822-4801-986C-9E391488B7FA}" srcOrd="0" destOrd="0" parTransId="{7A9EEE34-7DDD-4EB7-9D07-49671AB51ECE}" sibTransId="{D83CA100-0771-4CEB-AA23-999D2A75B76B}"/>
    <dgm:cxn modelId="{75D67689-E7D1-416D-B329-8ED8DC01C48C}" type="presOf" srcId="{DB4B4147-6292-412C-9566-97544E6897F0}" destId="{9A276BAD-C760-4D2E-A15F-44BFB89C91EF}" srcOrd="0" destOrd="0" presId="urn:microsoft.com/office/officeart/2005/8/layout/chevron2"/>
    <dgm:cxn modelId="{D905D839-D5A2-4FB4-AEF4-A0DC568B3133}" srcId="{AFDC5F93-7822-4801-986C-9E391488B7FA}" destId="{8C695FD5-4694-457A-BB43-67D629024C3E}" srcOrd="0" destOrd="0" parTransId="{C97F1796-8A1B-4BE4-991F-FEC201E3C879}" sibTransId="{C1EEC4FB-E010-4F97-A563-E854D4D9ACAB}"/>
    <dgm:cxn modelId="{60E83B13-E1B4-41A8-AC19-C6CAC89D44B8}" type="presOf" srcId="{8C695FD5-4694-457A-BB43-67D629024C3E}" destId="{3DB3C7B4-6614-4AE7-8492-AC61D5BBDF5D}" srcOrd="0" destOrd="0" presId="urn:microsoft.com/office/officeart/2005/8/layout/chevron2"/>
    <dgm:cxn modelId="{5C15E56E-9351-4F1C-9ACD-EC30EAD39C12}" srcId="{C7B954BA-F836-483C-8208-E1C8350572D1}" destId="{DB4B4147-6292-412C-9566-97544E6897F0}" srcOrd="0" destOrd="0" parTransId="{0A4D3E04-4F3F-421D-A630-D2523400D23D}" sibTransId="{BBA9F840-CC8A-4411-8EE0-6014FB23370D}"/>
    <dgm:cxn modelId="{53F2F353-B0D0-41B0-B09D-B2406C7B0120}" type="presParOf" srcId="{EB06F6B4-EABA-45D9-A034-B6906B705E68}" destId="{E1383186-B916-4478-B8A1-AE723A06316B}" srcOrd="0" destOrd="0" presId="urn:microsoft.com/office/officeart/2005/8/layout/chevron2"/>
    <dgm:cxn modelId="{8C87DF52-EB8B-4192-951E-AB64A069B808}" type="presParOf" srcId="{E1383186-B916-4478-B8A1-AE723A06316B}" destId="{58F6DF4D-EE56-4455-9421-0CC7FEFD6B91}" srcOrd="0" destOrd="0" presId="urn:microsoft.com/office/officeart/2005/8/layout/chevron2"/>
    <dgm:cxn modelId="{F5321297-8DF9-4B69-87CD-41BCCEF8A73B}" type="presParOf" srcId="{E1383186-B916-4478-B8A1-AE723A06316B}" destId="{3DB3C7B4-6614-4AE7-8492-AC61D5BBDF5D}" srcOrd="1" destOrd="0" presId="urn:microsoft.com/office/officeart/2005/8/layout/chevron2"/>
    <dgm:cxn modelId="{1BF85C06-72DA-4CAC-B000-615ACBF7D60D}" type="presParOf" srcId="{EB06F6B4-EABA-45D9-A034-B6906B705E68}" destId="{47A5221E-C172-4EB8-BC7B-DD1E5052269B}" srcOrd="1" destOrd="0" presId="urn:microsoft.com/office/officeart/2005/8/layout/chevron2"/>
    <dgm:cxn modelId="{C0C9B447-5450-4756-BB07-613365631D4B}" type="presParOf" srcId="{EB06F6B4-EABA-45D9-A034-B6906B705E68}" destId="{EB82B919-A5EB-49F0-9C8F-09C279D8F272}" srcOrd="2" destOrd="0" presId="urn:microsoft.com/office/officeart/2005/8/layout/chevron2"/>
    <dgm:cxn modelId="{AF01A66F-9D1D-47E5-B4B5-321756F710F6}" type="presParOf" srcId="{EB82B919-A5EB-49F0-9C8F-09C279D8F272}" destId="{05158C87-E241-4768-B830-00A902638F82}" srcOrd="0" destOrd="0" presId="urn:microsoft.com/office/officeart/2005/8/layout/chevron2"/>
    <dgm:cxn modelId="{3271EBA0-FE08-4904-8BDF-46DA614F21A1}" type="presParOf" srcId="{EB82B919-A5EB-49F0-9C8F-09C279D8F272}" destId="{9A276BAD-C760-4D2E-A15F-44BFB89C91E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36ADFD-6417-4943-9A5E-561888B8C540}" type="doc">
      <dgm:prSet loTypeId="urn:microsoft.com/office/officeart/2005/8/layout/vProcess5" loCatId="process" qsTypeId="urn:microsoft.com/office/officeart/2005/8/quickstyle/simple3" qsCatId="simple" csTypeId="urn:microsoft.com/office/officeart/2005/8/colors/colorful3" csCatId="colorful" phldr="1"/>
      <dgm:spPr/>
    </dgm:pt>
    <dgm:pt modelId="{6AFCD8F8-7BBA-4FB5-AD2B-6C25EA3AC227}">
      <dgm:prSet phldrT="[Texto]" custT="1"/>
      <dgm:spPr/>
      <dgm:t>
        <a:bodyPr/>
        <a:lstStyle/>
        <a:p>
          <a:r>
            <a:rPr lang="es-CO" sz="2400" dirty="0" smtClean="0">
              <a:latin typeface="Arial" pitchFamily="34" charset="0"/>
              <a:cs typeface="Arial" pitchFamily="34" charset="0"/>
            </a:rPr>
            <a:t>Haber aprobado el 75% de los créditos en un programa de formación </a:t>
          </a:r>
          <a:endParaRPr lang="es-CO" sz="2400" dirty="0">
            <a:latin typeface="Arial" pitchFamily="34" charset="0"/>
            <a:cs typeface="Arial" pitchFamily="34" charset="0"/>
          </a:endParaRPr>
        </a:p>
      </dgm:t>
    </dgm:pt>
    <dgm:pt modelId="{D72ED0A5-8692-4A6A-BBB0-4A9D10AC3D1A}" type="parTrans" cxnId="{E9D3496F-FF7B-440F-A14F-78F4414CA562}">
      <dgm:prSet/>
      <dgm:spPr/>
      <dgm:t>
        <a:bodyPr/>
        <a:lstStyle/>
        <a:p>
          <a:endParaRPr lang="es-CO"/>
        </a:p>
      </dgm:t>
    </dgm:pt>
    <dgm:pt modelId="{AC4427D2-7F33-47F7-86B8-85D96C50D618}" type="sibTrans" cxnId="{E9D3496F-FF7B-440F-A14F-78F4414CA562}">
      <dgm:prSet/>
      <dgm:spPr/>
      <dgm:t>
        <a:bodyPr/>
        <a:lstStyle/>
        <a:p>
          <a:endParaRPr lang="es-CO"/>
        </a:p>
      </dgm:t>
    </dgm:pt>
    <dgm:pt modelId="{BEF187F9-ECB5-4BB3-8BFA-67ACB9A908E7}">
      <dgm:prSet phldrT="[Texto]" custT="1"/>
      <dgm:spPr/>
      <dgm:t>
        <a:bodyPr/>
        <a:lstStyle/>
        <a:p>
          <a:r>
            <a:rPr lang="es-CO" sz="2400" baseline="0" dirty="0" smtClean="0">
              <a:latin typeface="Arial" pitchFamily="34" charset="0"/>
              <a:cs typeface="Arial" pitchFamily="34" charset="0"/>
            </a:rPr>
            <a:t>Estar matriculado</a:t>
          </a:r>
          <a:endParaRPr lang="es-CO" sz="2400" dirty="0">
            <a:latin typeface="Arial" pitchFamily="34" charset="0"/>
            <a:cs typeface="Arial" pitchFamily="34" charset="0"/>
          </a:endParaRPr>
        </a:p>
      </dgm:t>
    </dgm:pt>
    <dgm:pt modelId="{0A6D633D-CDFC-4B54-BFFD-1E43B88026E1}" type="parTrans" cxnId="{5618078C-13BF-49E6-97A8-34F00C1416A6}">
      <dgm:prSet/>
      <dgm:spPr/>
      <dgm:t>
        <a:bodyPr/>
        <a:lstStyle/>
        <a:p>
          <a:endParaRPr lang="es-CO"/>
        </a:p>
      </dgm:t>
    </dgm:pt>
    <dgm:pt modelId="{27E347D0-A203-44B1-A492-51961BAB6A28}" type="sibTrans" cxnId="{5618078C-13BF-49E6-97A8-34F00C1416A6}">
      <dgm:prSet/>
      <dgm:spPr/>
      <dgm:t>
        <a:bodyPr/>
        <a:lstStyle/>
        <a:p>
          <a:endParaRPr lang="es-CO"/>
        </a:p>
      </dgm:t>
    </dgm:pt>
    <dgm:pt modelId="{C505B4BD-120D-456B-82D8-0B85767CC6AF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400" dirty="0" smtClean="0">
              <a:latin typeface="Arial" pitchFamily="34" charset="0"/>
              <a:cs typeface="Arial" pitchFamily="34" charset="0"/>
            </a:rPr>
            <a:t>Entregar al GOAE: recibo</a:t>
          </a:r>
          <a:r>
            <a:rPr lang="es-CO" sz="2400" baseline="0" dirty="0" smtClean="0">
              <a:latin typeface="Arial" pitchFamily="34" charset="0"/>
              <a:cs typeface="Arial" pitchFamily="34" charset="0"/>
            </a:rPr>
            <a:t> de matrícula y copia de la cédula</a:t>
          </a:r>
          <a:endParaRPr lang="es-CO" sz="2400" dirty="0" smtClean="0">
            <a:latin typeface="Arial" pitchFamily="34" charset="0"/>
            <a:cs typeface="Arial" pitchFamily="34" charset="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400" dirty="0">
            <a:latin typeface="Arial" pitchFamily="34" charset="0"/>
            <a:cs typeface="Arial" pitchFamily="34" charset="0"/>
          </a:endParaRPr>
        </a:p>
      </dgm:t>
    </dgm:pt>
    <dgm:pt modelId="{FDB89643-4FA0-4F21-AF1D-33A992E72EDA}" type="sibTrans" cxnId="{33429E6E-7A09-456B-92DD-4849AD91627C}">
      <dgm:prSet/>
      <dgm:spPr/>
      <dgm:t>
        <a:bodyPr/>
        <a:lstStyle/>
        <a:p>
          <a:endParaRPr lang="es-CO"/>
        </a:p>
      </dgm:t>
    </dgm:pt>
    <dgm:pt modelId="{5B055B92-9AE5-4CD8-88DB-4D818EEA5486}" type="parTrans" cxnId="{33429E6E-7A09-456B-92DD-4849AD91627C}">
      <dgm:prSet/>
      <dgm:spPr/>
      <dgm:t>
        <a:bodyPr/>
        <a:lstStyle/>
        <a:p>
          <a:endParaRPr lang="es-CO"/>
        </a:p>
      </dgm:t>
    </dgm:pt>
    <dgm:pt modelId="{DAC61108-B1EF-4F3C-98F9-57B6AB367D2C}" type="pres">
      <dgm:prSet presAssocID="{9636ADFD-6417-4943-9A5E-561888B8C540}" presName="outerComposite" presStyleCnt="0">
        <dgm:presLayoutVars>
          <dgm:chMax val="5"/>
          <dgm:dir/>
          <dgm:resizeHandles val="exact"/>
        </dgm:presLayoutVars>
      </dgm:prSet>
      <dgm:spPr/>
    </dgm:pt>
    <dgm:pt modelId="{53689A1C-C72F-4592-B0EF-0D33EB21A445}" type="pres">
      <dgm:prSet presAssocID="{9636ADFD-6417-4943-9A5E-561888B8C540}" presName="dummyMaxCanvas" presStyleCnt="0">
        <dgm:presLayoutVars/>
      </dgm:prSet>
      <dgm:spPr/>
    </dgm:pt>
    <dgm:pt modelId="{05B93268-2FC6-4AB8-A539-0D8A7CE752F5}" type="pres">
      <dgm:prSet presAssocID="{9636ADFD-6417-4943-9A5E-561888B8C54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5D5370B-DB06-4C4D-B63C-858660954D63}" type="pres">
      <dgm:prSet presAssocID="{9636ADFD-6417-4943-9A5E-561888B8C54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24EE3E1-8306-4926-8137-5BA6E48AEE91}" type="pres">
      <dgm:prSet presAssocID="{9636ADFD-6417-4943-9A5E-561888B8C54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F3E3F82-5614-40E1-A4E1-62061CC20FB5}" type="pres">
      <dgm:prSet presAssocID="{9636ADFD-6417-4943-9A5E-561888B8C54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556102C-24A5-476E-962E-8BE2E58013C9}" type="pres">
      <dgm:prSet presAssocID="{9636ADFD-6417-4943-9A5E-561888B8C54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231F04C-55AE-4BD5-A1B3-73B9EA529131}" type="pres">
      <dgm:prSet presAssocID="{9636ADFD-6417-4943-9A5E-561888B8C54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DFC65F9-0D69-4763-8C6C-239C72067ACA}" type="pres">
      <dgm:prSet presAssocID="{9636ADFD-6417-4943-9A5E-561888B8C54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2799B6A-F5A7-4579-81E1-65128A08D29B}" type="pres">
      <dgm:prSet presAssocID="{9636ADFD-6417-4943-9A5E-561888B8C54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618078C-13BF-49E6-97A8-34F00C1416A6}" srcId="{9636ADFD-6417-4943-9A5E-561888B8C540}" destId="{BEF187F9-ECB5-4BB3-8BFA-67ACB9A908E7}" srcOrd="1" destOrd="0" parTransId="{0A6D633D-CDFC-4B54-BFFD-1E43B88026E1}" sibTransId="{27E347D0-A203-44B1-A492-51961BAB6A28}"/>
    <dgm:cxn modelId="{E962E2FA-2650-48FE-BCC5-91B57F9919EA}" type="presOf" srcId="{6AFCD8F8-7BBA-4FB5-AD2B-6C25EA3AC227}" destId="{9231F04C-55AE-4BD5-A1B3-73B9EA529131}" srcOrd="1" destOrd="0" presId="urn:microsoft.com/office/officeart/2005/8/layout/vProcess5"/>
    <dgm:cxn modelId="{DE3EFEAB-0A14-4615-A9C2-830F07B02766}" type="presOf" srcId="{C505B4BD-120D-456B-82D8-0B85767CC6AF}" destId="{C2799B6A-F5A7-4579-81E1-65128A08D29B}" srcOrd="1" destOrd="0" presId="urn:microsoft.com/office/officeart/2005/8/layout/vProcess5"/>
    <dgm:cxn modelId="{E9D3496F-FF7B-440F-A14F-78F4414CA562}" srcId="{9636ADFD-6417-4943-9A5E-561888B8C540}" destId="{6AFCD8F8-7BBA-4FB5-AD2B-6C25EA3AC227}" srcOrd="0" destOrd="0" parTransId="{D72ED0A5-8692-4A6A-BBB0-4A9D10AC3D1A}" sibTransId="{AC4427D2-7F33-47F7-86B8-85D96C50D618}"/>
    <dgm:cxn modelId="{122FE072-87DE-496D-8F29-092FAFDB02DA}" type="presOf" srcId="{AC4427D2-7F33-47F7-86B8-85D96C50D618}" destId="{DF3E3F82-5614-40E1-A4E1-62061CC20FB5}" srcOrd="0" destOrd="0" presId="urn:microsoft.com/office/officeart/2005/8/layout/vProcess5"/>
    <dgm:cxn modelId="{03309134-591C-472B-99BB-D25464177E8D}" type="presOf" srcId="{BEF187F9-ECB5-4BB3-8BFA-67ACB9A908E7}" destId="{45D5370B-DB06-4C4D-B63C-858660954D63}" srcOrd="0" destOrd="0" presId="urn:microsoft.com/office/officeart/2005/8/layout/vProcess5"/>
    <dgm:cxn modelId="{D75C0F94-095C-4CA3-A34D-2AAFDE6E9A91}" type="presOf" srcId="{6AFCD8F8-7BBA-4FB5-AD2B-6C25EA3AC227}" destId="{05B93268-2FC6-4AB8-A539-0D8A7CE752F5}" srcOrd="0" destOrd="0" presId="urn:microsoft.com/office/officeart/2005/8/layout/vProcess5"/>
    <dgm:cxn modelId="{33429E6E-7A09-456B-92DD-4849AD91627C}" srcId="{9636ADFD-6417-4943-9A5E-561888B8C540}" destId="{C505B4BD-120D-456B-82D8-0B85767CC6AF}" srcOrd="2" destOrd="0" parTransId="{5B055B92-9AE5-4CD8-88DB-4D818EEA5486}" sibTransId="{FDB89643-4FA0-4F21-AF1D-33A992E72EDA}"/>
    <dgm:cxn modelId="{6D94242C-0FAA-4A16-BB5B-9B1CD5498279}" type="presOf" srcId="{C505B4BD-120D-456B-82D8-0B85767CC6AF}" destId="{A24EE3E1-8306-4926-8137-5BA6E48AEE91}" srcOrd="0" destOrd="0" presId="urn:microsoft.com/office/officeart/2005/8/layout/vProcess5"/>
    <dgm:cxn modelId="{2D9A2BF4-4041-4FDE-9B96-DDC6F30864D9}" type="presOf" srcId="{BEF187F9-ECB5-4BB3-8BFA-67ACB9A908E7}" destId="{4DFC65F9-0D69-4763-8C6C-239C72067ACA}" srcOrd="1" destOrd="0" presId="urn:microsoft.com/office/officeart/2005/8/layout/vProcess5"/>
    <dgm:cxn modelId="{7A8B973B-9CF0-4B54-B57F-CBA4B2E9E72D}" type="presOf" srcId="{9636ADFD-6417-4943-9A5E-561888B8C540}" destId="{DAC61108-B1EF-4F3C-98F9-57B6AB367D2C}" srcOrd="0" destOrd="0" presId="urn:microsoft.com/office/officeart/2005/8/layout/vProcess5"/>
    <dgm:cxn modelId="{C5F6C147-C8FF-491F-90E4-68680DFB1DCA}" type="presOf" srcId="{27E347D0-A203-44B1-A492-51961BAB6A28}" destId="{5556102C-24A5-476E-962E-8BE2E58013C9}" srcOrd="0" destOrd="0" presId="urn:microsoft.com/office/officeart/2005/8/layout/vProcess5"/>
    <dgm:cxn modelId="{3FA7C6F5-70D5-4D50-A4BE-C790DE339259}" type="presParOf" srcId="{DAC61108-B1EF-4F3C-98F9-57B6AB367D2C}" destId="{53689A1C-C72F-4592-B0EF-0D33EB21A445}" srcOrd="0" destOrd="0" presId="urn:microsoft.com/office/officeart/2005/8/layout/vProcess5"/>
    <dgm:cxn modelId="{2890C538-E4F4-4B2A-9505-D145C7000822}" type="presParOf" srcId="{DAC61108-B1EF-4F3C-98F9-57B6AB367D2C}" destId="{05B93268-2FC6-4AB8-A539-0D8A7CE752F5}" srcOrd="1" destOrd="0" presId="urn:microsoft.com/office/officeart/2005/8/layout/vProcess5"/>
    <dgm:cxn modelId="{AA21A911-2B99-48E7-AFAB-513C2E3F8343}" type="presParOf" srcId="{DAC61108-B1EF-4F3C-98F9-57B6AB367D2C}" destId="{45D5370B-DB06-4C4D-B63C-858660954D63}" srcOrd="2" destOrd="0" presId="urn:microsoft.com/office/officeart/2005/8/layout/vProcess5"/>
    <dgm:cxn modelId="{C59C6F53-C86A-406F-8939-D3285430DD0C}" type="presParOf" srcId="{DAC61108-B1EF-4F3C-98F9-57B6AB367D2C}" destId="{A24EE3E1-8306-4926-8137-5BA6E48AEE91}" srcOrd="3" destOrd="0" presId="urn:microsoft.com/office/officeart/2005/8/layout/vProcess5"/>
    <dgm:cxn modelId="{03C4DC32-3AA6-470A-B109-D340A47261CA}" type="presParOf" srcId="{DAC61108-B1EF-4F3C-98F9-57B6AB367D2C}" destId="{DF3E3F82-5614-40E1-A4E1-62061CC20FB5}" srcOrd="4" destOrd="0" presId="urn:microsoft.com/office/officeart/2005/8/layout/vProcess5"/>
    <dgm:cxn modelId="{D9C97AB8-DB4E-469B-8A5C-557F2AA5C78A}" type="presParOf" srcId="{DAC61108-B1EF-4F3C-98F9-57B6AB367D2C}" destId="{5556102C-24A5-476E-962E-8BE2E58013C9}" srcOrd="5" destOrd="0" presId="urn:microsoft.com/office/officeart/2005/8/layout/vProcess5"/>
    <dgm:cxn modelId="{961550E2-2D66-4456-8874-B34266F36485}" type="presParOf" srcId="{DAC61108-B1EF-4F3C-98F9-57B6AB367D2C}" destId="{9231F04C-55AE-4BD5-A1B3-73B9EA529131}" srcOrd="6" destOrd="0" presId="urn:microsoft.com/office/officeart/2005/8/layout/vProcess5"/>
    <dgm:cxn modelId="{AAD1E8C5-05B4-4D8E-81D6-2F37719ACE3C}" type="presParOf" srcId="{DAC61108-B1EF-4F3C-98F9-57B6AB367D2C}" destId="{4DFC65F9-0D69-4763-8C6C-239C72067ACA}" srcOrd="7" destOrd="0" presId="urn:microsoft.com/office/officeart/2005/8/layout/vProcess5"/>
    <dgm:cxn modelId="{B3281B9E-79A2-4ACB-A730-8F2A58A3582D}" type="presParOf" srcId="{DAC61108-B1EF-4F3C-98F9-57B6AB367D2C}" destId="{C2799B6A-F5A7-4579-81E1-65128A08D29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685A36-2D53-4BDA-B7CB-4EBE04EC54E1}" type="doc">
      <dgm:prSet loTypeId="urn:microsoft.com/office/officeart/2005/8/layout/hList6" loCatId="list" qsTypeId="urn:microsoft.com/office/officeart/2005/8/quickstyle/simple3" qsCatId="simple" csTypeId="urn:microsoft.com/office/officeart/2005/8/colors/colorful2" csCatId="colorful" phldr="1"/>
      <dgm:spPr/>
    </dgm:pt>
    <dgm:pt modelId="{73A59AE3-3CB2-41A2-9A08-F4796BDD2C89}">
      <dgm:prSet phldrT="[Texto]" custT="1"/>
      <dgm:spPr/>
      <dgm:t>
        <a:bodyPr/>
        <a:lstStyle/>
        <a:p>
          <a:endParaRPr lang="es-CO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CB941C7-2D1A-47D9-B2E4-16ED9213A2F8}" type="parTrans" cxnId="{BE8BB89B-DF3E-4A69-951E-EABCF6557FD0}">
      <dgm:prSet/>
      <dgm:spPr/>
      <dgm:t>
        <a:bodyPr/>
        <a:lstStyle/>
        <a:p>
          <a:endParaRPr lang="es-CO"/>
        </a:p>
      </dgm:t>
    </dgm:pt>
    <dgm:pt modelId="{5809E5AF-FE38-4D74-A6D4-751FA0D5CF33}" type="sibTrans" cxnId="{BE8BB89B-DF3E-4A69-951E-EABCF6557FD0}">
      <dgm:prSet/>
      <dgm:spPr/>
      <dgm:t>
        <a:bodyPr/>
        <a:lstStyle/>
        <a:p>
          <a:endParaRPr lang="es-CO"/>
        </a:p>
      </dgm:t>
    </dgm:pt>
    <dgm:pt modelId="{A9ED4CE8-84BC-41E5-96A7-1A95C516DAE4}">
      <dgm:prSet custT="1"/>
      <dgm:spPr/>
      <dgm:t>
        <a:bodyPr/>
        <a:lstStyle/>
        <a:p>
          <a:r>
            <a:rPr lang="es-CO" sz="2400" dirty="0" smtClean="0">
              <a:latin typeface="Arial" pitchFamily="34" charset="0"/>
              <a:cs typeface="Arial" pitchFamily="34" charset="0"/>
            </a:rPr>
            <a:t>El GOAE solicita el listado de estudiantes con el 75% de créditos aprobados</a:t>
          </a:r>
          <a:endParaRPr lang="es-CO" sz="2400" dirty="0">
            <a:latin typeface="Arial" pitchFamily="34" charset="0"/>
            <a:cs typeface="Arial" pitchFamily="34" charset="0"/>
          </a:endParaRPr>
        </a:p>
      </dgm:t>
    </dgm:pt>
    <dgm:pt modelId="{70C20A1B-3D04-41F5-8279-542C997215F7}" type="parTrans" cxnId="{8D75F891-69C1-496A-A70B-4D28C6468A0A}">
      <dgm:prSet/>
      <dgm:spPr/>
      <dgm:t>
        <a:bodyPr/>
        <a:lstStyle/>
        <a:p>
          <a:endParaRPr lang="es-CO"/>
        </a:p>
      </dgm:t>
    </dgm:pt>
    <dgm:pt modelId="{4DF7DC6E-09E5-4BA6-9DAA-677BF33090A7}" type="sibTrans" cxnId="{8D75F891-69C1-496A-A70B-4D28C6468A0A}">
      <dgm:prSet/>
      <dgm:spPr/>
      <dgm:t>
        <a:bodyPr/>
        <a:lstStyle/>
        <a:p>
          <a:endParaRPr lang="es-CO"/>
        </a:p>
      </dgm:t>
    </dgm:pt>
    <dgm:pt modelId="{E667562F-F59C-4D0D-A1AA-1934FC79BCD1}">
      <dgm:prSet custT="1"/>
      <dgm:spPr/>
      <dgm:t>
        <a:bodyPr/>
        <a:lstStyle/>
        <a:p>
          <a:r>
            <a:rPr lang="es-CO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Esa base de datos se sube al sistema del ICFES</a:t>
          </a:r>
          <a:r>
            <a:rPr lang="es-CO" sz="2400" dirty="0" smtClean="0">
              <a:latin typeface="Arial" pitchFamily="34" charset="0"/>
              <a:cs typeface="Arial" pitchFamily="34" charset="0"/>
            </a:rPr>
            <a:t>. Pero todo el proceso se formaliza con el recaudo.</a:t>
          </a:r>
          <a:endParaRPr lang="es-CO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B49A0D4-9C30-4892-A303-7E49B005A27D}" type="parTrans" cxnId="{D17D433F-77C7-4C71-B8A2-905CDCE25B00}">
      <dgm:prSet/>
      <dgm:spPr/>
      <dgm:t>
        <a:bodyPr/>
        <a:lstStyle/>
        <a:p>
          <a:endParaRPr lang="es-CO"/>
        </a:p>
      </dgm:t>
    </dgm:pt>
    <dgm:pt modelId="{68659EDA-B5EA-4F23-B477-46D6D827AA69}" type="sibTrans" cxnId="{D17D433F-77C7-4C71-B8A2-905CDCE25B00}">
      <dgm:prSet/>
      <dgm:spPr/>
      <dgm:t>
        <a:bodyPr/>
        <a:lstStyle/>
        <a:p>
          <a:endParaRPr lang="es-CO"/>
        </a:p>
      </dgm:t>
    </dgm:pt>
    <dgm:pt modelId="{A3CC8E3B-6428-4747-B190-2A8DE5D93CAA}" type="pres">
      <dgm:prSet presAssocID="{64685A36-2D53-4BDA-B7CB-4EBE04EC54E1}" presName="Name0" presStyleCnt="0">
        <dgm:presLayoutVars>
          <dgm:dir/>
          <dgm:resizeHandles val="exact"/>
        </dgm:presLayoutVars>
      </dgm:prSet>
      <dgm:spPr/>
    </dgm:pt>
    <dgm:pt modelId="{B4B3B8B8-3450-47E8-A1D4-CED422AB6657}" type="pres">
      <dgm:prSet presAssocID="{73A59AE3-3CB2-41A2-9A08-F4796BDD2C8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F42E22-26CB-4DB8-85D3-94EE28FCE0BD}" type="pres">
      <dgm:prSet presAssocID="{5809E5AF-FE38-4D74-A6D4-751FA0D5CF33}" presName="sibTrans" presStyleCnt="0"/>
      <dgm:spPr/>
    </dgm:pt>
    <dgm:pt modelId="{2BE366BB-5B40-4747-A96A-B6F553AEA079}" type="pres">
      <dgm:prSet presAssocID="{E667562F-F59C-4D0D-A1AA-1934FC79BCD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152985D-D148-4D98-A16F-7768574E2B72}" type="presOf" srcId="{A9ED4CE8-84BC-41E5-96A7-1A95C516DAE4}" destId="{B4B3B8B8-3450-47E8-A1D4-CED422AB6657}" srcOrd="0" destOrd="1" presId="urn:microsoft.com/office/officeart/2005/8/layout/hList6"/>
    <dgm:cxn modelId="{62321D0F-6313-4C5B-B41F-0E093BB1BF60}" type="presOf" srcId="{E667562F-F59C-4D0D-A1AA-1934FC79BCD1}" destId="{2BE366BB-5B40-4747-A96A-B6F553AEA079}" srcOrd="0" destOrd="0" presId="urn:microsoft.com/office/officeart/2005/8/layout/hList6"/>
    <dgm:cxn modelId="{8D75F891-69C1-496A-A70B-4D28C6468A0A}" srcId="{73A59AE3-3CB2-41A2-9A08-F4796BDD2C89}" destId="{A9ED4CE8-84BC-41E5-96A7-1A95C516DAE4}" srcOrd="0" destOrd="0" parTransId="{70C20A1B-3D04-41F5-8279-542C997215F7}" sibTransId="{4DF7DC6E-09E5-4BA6-9DAA-677BF33090A7}"/>
    <dgm:cxn modelId="{3B9B5E4B-7B1C-4CA1-A488-8D02DA9CD545}" type="presOf" srcId="{64685A36-2D53-4BDA-B7CB-4EBE04EC54E1}" destId="{A3CC8E3B-6428-4747-B190-2A8DE5D93CAA}" srcOrd="0" destOrd="0" presId="urn:microsoft.com/office/officeart/2005/8/layout/hList6"/>
    <dgm:cxn modelId="{BE8BB89B-DF3E-4A69-951E-EABCF6557FD0}" srcId="{64685A36-2D53-4BDA-B7CB-4EBE04EC54E1}" destId="{73A59AE3-3CB2-41A2-9A08-F4796BDD2C89}" srcOrd="0" destOrd="0" parTransId="{ACB941C7-2D1A-47D9-B2E4-16ED9213A2F8}" sibTransId="{5809E5AF-FE38-4D74-A6D4-751FA0D5CF33}"/>
    <dgm:cxn modelId="{47CE0D7E-4B36-47A9-B7BC-18B188DFE5E9}" type="presOf" srcId="{73A59AE3-3CB2-41A2-9A08-F4796BDD2C89}" destId="{B4B3B8B8-3450-47E8-A1D4-CED422AB6657}" srcOrd="0" destOrd="0" presId="urn:microsoft.com/office/officeart/2005/8/layout/hList6"/>
    <dgm:cxn modelId="{D17D433F-77C7-4C71-B8A2-905CDCE25B00}" srcId="{64685A36-2D53-4BDA-B7CB-4EBE04EC54E1}" destId="{E667562F-F59C-4D0D-A1AA-1934FC79BCD1}" srcOrd="1" destOrd="0" parTransId="{9B49A0D4-9C30-4892-A303-7E49B005A27D}" sibTransId="{68659EDA-B5EA-4F23-B477-46D6D827AA69}"/>
    <dgm:cxn modelId="{8949F8EF-1666-42F5-AA84-AE2CA1C10083}" type="presParOf" srcId="{A3CC8E3B-6428-4747-B190-2A8DE5D93CAA}" destId="{B4B3B8B8-3450-47E8-A1D4-CED422AB6657}" srcOrd="0" destOrd="0" presId="urn:microsoft.com/office/officeart/2005/8/layout/hList6"/>
    <dgm:cxn modelId="{A946DDA5-62F3-4AB1-BF27-669C5438BCFE}" type="presParOf" srcId="{A3CC8E3B-6428-4747-B190-2A8DE5D93CAA}" destId="{1AF42E22-26CB-4DB8-85D3-94EE28FCE0BD}" srcOrd="1" destOrd="0" presId="urn:microsoft.com/office/officeart/2005/8/layout/hList6"/>
    <dgm:cxn modelId="{7CDCA50A-FEEB-4E15-8295-D417F47DC3D9}" type="presParOf" srcId="{A3CC8E3B-6428-4747-B190-2A8DE5D93CAA}" destId="{2BE366BB-5B40-4747-A96A-B6F553AEA079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685A36-2D53-4BDA-B7CB-4EBE04EC54E1}" type="doc">
      <dgm:prSet loTypeId="urn:microsoft.com/office/officeart/2005/8/layout/chevron2" loCatId="list" qsTypeId="urn:microsoft.com/office/officeart/2005/8/quickstyle/3d3" qsCatId="3D" csTypeId="urn:microsoft.com/office/officeart/2005/8/colors/colorful1#2" csCatId="colorful" phldr="1"/>
      <dgm:spPr/>
    </dgm:pt>
    <dgm:pt modelId="{73A59AE3-3CB2-41A2-9A08-F4796BDD2C89}">
      <dgm:prSet phldrT="[Texto]" custT="1"/>
      <dgm:spPr/>
      <dgm:t>
        <a:bodyPr/>
        <a:lstStyle/>
        <a:p>
          <a:endParaRPr lang="es-CO" sz="20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B941C7-2D1A-47D9-B2E4-16ED9213A2F8}" type="parTrans" cxnId="{BE8BB89B-DF3E-4A69-951E-EABCF6557FD0}">
      <dgm:prSet/>
      <dgm:spPr/>
      <dgm:t>
        <a:bodyPr/>
        <a:lstStyle/>
        <a:p>
          <a:endParaRPr lang="es-CO"/>
        </a:p>
      </dgm:t>
    </dgm:pt>
    <dgm:pt modelId="{5809E5AF-FE38-4D74-A6D4-751FA0D5CF33}" type="sibTrans" cxnId="{BE8BB89B-DF3E-4A69-951E-EABCF6557FD0}">
      <dgm:prSet/>
      <dgm:spPr/>
      <dgm:t>
        <a:bodyPr/>
        <a:lstStyle/>
        <a:p>
          <a:endParaRPr lang="es-CO"/>
        </a:p>
      </dgm:t>
    </dgm:pt>
    <dgm:pt modelId="{A9ED4CE8-84BC-41E5-96A7-1A95C516DAE4}">
      <dgm:prSet custT="1"/>
      <dgm:spPr/>
      <dgm:t>
        <a:bodyPr/>
        <a:lstStyle/>
        <a:p>
          <a:r>
            <a:rPr lang="es-CO" sz="2000" b="0" dirty="0" smtClean="0">
              <a:latin typeface="Arial" panose="020B0604020202020204" pitchFamily="34" charset="0"/>
              <a:cs typeface="Arial" panose="020B0604020202020204" pitchFamily="34" charset="0"/>
            </a:rPr>
            <a:t>El estudiante entrega al GOAE recibo de matrícula y copia cédula.</a:t>
          </a:r>
          <a:endParaRPr lang="es-CO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C20A1B-3D04-41F5-8279-542C997215F7}" type="parTrans" cxnId="{8D75F891-69C1-496A-A70B-4D28C6468A0A}">
      <dgm:prSet/>
      <dgm:spPr/>
      <dgm:t>
        <a:bodyPr/>
        <a:lstStyle/>
        <a:p>
          <a:endParaRPr lang="es-CO"/>
        </a:p>
      </dgm:t>
    </dgm:pt>
    <dgm:pt modelId="{4DF7DC6E-09E5-4BA6-9DAA-677BF33090A7}" type="sibTrans" cxnId="{8D75F891-69C1-496A-A70B-4D28C6468A0A}">
      <dgm:prSet/>
      <dgm:spPr/>
      <dgm:t>
        <a:bodyPr/>
        <a:lstStyle/>
        <a:p>
          <a:endParaRPr lang="es-CO"/>
        </a:p>
      </dgm:t>
    </dgm:pt>
    <dgm:pt modelId="{9A1E3E6C-CB75-46E8-AD49-D505C71D1016}">
      <dgm:prSet custT="1"/>
      <dgm:spPr/>
      <dgm:t>
        <a:bodyPr/>
        <a:lstStyle/>
        <a:p>
          <a:endParaRPr lang="es-CO" sz="20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FC6657-8985-4691-8926-8E6819BAC3F3}" type="parTrans" cxnId="{AC98DE54-3C06-400B-A5B3-EE1440BF488A}">
      <dgm:prSet/>
      <dgm:spPr/>
      <dgm:t>
        <a:bodyPr/>
        <a:lstStyle/>
        <a:p>
          <a:endParaRPr lang="es-CO"/>
        </a:p>
      </dgm:t>
    </dgm:pt>
    <dgm:pt modelId="{15C32CC1-C9E9-4675-AC65-3F468A4819FB}" type="sibTrans" cxnId="{AC98DE54-3C06-400B-A5B3-EE1440BF488A}">
      <dgm:prSet/>
      <dgm:spPr/>
      <dgm:t>
        <a:bodyPr/>
        <a:lstStyle/>
        <a:p>
          <a:endParaRPr lang="es-CO"/>
        </a:p>
      </dgm:t>
    </dgm:pt>
    <dgm:pt modelId="{E667562F-F59C-4D0D-A1AA-1934FC79BCD1}">
      <dgm:prSet custT="1"/>
      <dgm:spPr/>
      <dgm:t>
        <a:bodyPr/>
        <a:lstStyle/>
        <a:p>
          <a:endParaRPr lang="es-CO" sz="20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49A0D4-9C30-4892-A303-7E49B005A27D}" type="parTrans" cxnId="{D17D433F-77C7-4C71-B8A2-905CDCE25B00}">
      <dgm:prSet/>
      <dgm:spPr/>
      <dgm:t>
        <a:bodyPr/>
        <a:lstStyle/>
        <a:p>
          <a:endParaRPr lang="es-CO"/>
        </a:p>
      </dgm:t>
    </dgm:pt>
    <dgm:pt modelId="{68659EDA-B5EA-4F23-B477-46D6D827AA69}" type="sibTrans" cxnId="{D17D433F-77C7-4C71-B8A2-905CDCE25B00}">
      <dgm:prSet/>
      <dgm:spPr/>
      <dgm:t>
        <a:bodyPr/>
        <a:lstStyle/>
        <a:p>
          <a:endParaRPr lang="es-CO"/>
        </a:p>
      </dgm:t>
    </dgm:pt>
    <dgm:pt modelId="{35B699E1-FB71-4885-804B-53D7BEFC03E1}">
      <dgm:prSet custT="1"/>
      <dgm:spPr/>
      <dgm:t>
        <a:bodyPr/>
        <a:lstStyle/>
        <a:p>
          <a:endParaRPr lang="es-CO" sz="20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1FEDED-7AF5-48EA-9C74-F84AD0B968E3}" type="parTrans" cxnId="{4C8245A6-EA91-466E-ABE1-E533391CD178}">
      <dgm:prSet/>
      <dgm:spPr/>
      <dgm:t>
        <a:bodyPr/>
        <a:lstStyle/>
        <a:p>
          <a:endParaRPr lang="es-CO"/>
        </a:p>
      </dgm:t>
    </dgm:pt>
    <dgm:pt modelId="{16D350E7-2C13-48A3-84DB-A4F2C198DBF7}" type="sibTrans" cxnId="{4C8245A6-EA91-466E-ABE1-E533391CD178}">
      <dgm:prSet/>
      <dgm:spPr/>
      <dgm:t>
        <a:bodyPr/>
        <a:lstStyle/>
        <a:p>
          <a:endParaRPr lang="es-CO"/>
        </a:p>
      </dgm:t>
    </dgm:pt>
    <dgm:pt modelId="{0F0E9F2D-D86C-4B13-8967-4722038803B9}">
      <dgm:prSet custT="1"/>
      <dgm:spPr/>
      <dgm:t>
        <a:bodyPr/>
        <a:lstStyle/>
        <a:p>
          <a:r>
            <a:rPr lang="es-CO" sz="2000" b="0" dirty="0" smtClean="0">
              <a:latin typeface="Arial" panose="020B0604020202020204" pitchFamily="34" charset="0"/>
              <a:cs typeface="Arial" panose="020B0604020202020204" pitchFamily="34" charset="0"/>
            </a:rPr>
            <a:t>El GOAE entrega el recibo de pago</a:t>
          </a:r>
          <a:endParaRPr lang="es-CO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8A7B51-4F43-44B0-81A2-C24DEE59722C}" type="parTrans" cxnId="{4FE9167F-7A1D-4816-8843-D40FEA5620D7}">
      <dgm:prSet/>
      <dgm:spPr/>
      <dgm:t>
        <a:bodyPr/>
        <a:lstStyle/>
        <a:p>
          <a:endParaRPr lang="es-CO"/>
        </a:p>
      </dgm:t>
    </dgm:pt>
    <dgm:pt modelId="{5A39E7DB-3EEB-4F2E-BB1B-5788A48BEE6C}" type="sibTrans" cxnId="{4FE9167F-7A1D-4816-8843-D40FEA5620D7}">
      <dgm:prSet/>
      <dgm:spPr/>
      <dgm:t>
        <a:bodyPr/>
        <a:lstStyle/>
        <a:p>
          <a:endParaRPr lang="es-CO"/>
        </a:p>
      </dgm:t>
    </dgm:pt>
    <dgm:pt modelId="{F3F8F8FC-237B-4599-B1CD-1D2D0B8F27AB}">
      <dgm:prSet custT="1"/>
      <dgm:spPr/>
      <dgm:t>
        <a:bodyPr/>
        <a:lstStyle/>
        <a:p>
          <a:r>
            <a:rPr lang="es-CO" sz="2000" b="0" dirty="0" smtClean="0">
              <a:latin typeface="Arial" panose="020B0604020202020204" pitchFamily="34" charset="0"/>
              <a:cs typeface="Arial" panose="020B0604020202020204" pitchFamily="34" charset="0"/>
            </a:rPr>
            <a:t>Una vez cancelado el recibo de pago, debe entregarlo al GOAE junto con los documentos anteriormente solicitados .</a:t>
          </a:r>
          <a:endParaRPr lang="es-CO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EDB2C3-1768-422B-AD1A-F3A00CAE675F}" type="parTrans" cxnId="{1E2AC9C8-B6A2-4EFC-95AD-BA5F14C89228}">
      <dgm:prSet/>
      <dgm:spPr/>
      <dgm:t>
        <a:bodyPr/>
        <a:lstStyle/>
        <a:p>
          <a:endParaRPr lang="es-CO"/>
        </a:p>
      </dgm:t>
    </dgm:pt>
    <dgm:pt modelId="{6110D7E8-FF90-442D-ABCA-5AF0E4E25DE3}" type="sibTrans" cxnId="{1E2AC9C8-B6A2-4EFC-95AD-BA5F14C89228}">
      <dgm:prSet/>
      <dgm:spPr/>
      <dgm:t>
        <a:bodyPr/>
        <a:lstStyle/>
        <a:p>
          <a:endParaRPr lang="es-CO"/>
        </a:p>
      </dgm:t>
    </dgm:pt>
    <dgm:pt modelId="{EFE23EBC-8187-4E3C-8319-C85E1DECCD44}" type="pres">
      <dgm:prSet presAssocID="{64685A36-2D53-4BDA-B7CB-4EBE04EC54E1}" presName="linearFlow" presStyleCnt="0">
        <dgm:presLayoutVars>
          <dgm:dir/>
          <dgm:animLvl val="lvl"/>
          <dgm:resizeHandles val="exact"/>
        </dgm:presLayoutVars>
      </dgm:prSet>
      <dgm:spPr/>
    </dgm:pt>
    <dgm:pt modelId="{17F07DCC-5F8B-4E6A-A4EA-ABC0AF3A39D6}" type="pres">
      <dgm:prSet presAssocID="{73A59AE3-3CB2-41A2-9A08-F4796BDD2C89}" presName="composite" presStyleCnt="0"/>
      <dgm:spPr/>
    </dgm:pt>
    <dgm:pt modelId="{D77B91BD-926C-4620-9714-EB09CFF1C9A9}" type="pres">
      <dgm:prSet presAssocID="{73A59AE3-3CB2-41A2-9A08-F4796BDD2C8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1D7EBC-5BAB-42E7-959F-3F15DC6132F3}" type="pres">
      <dgm:prSet presAssocID="{73A59AE3-3CB2-41A2-9A08-F4796BDD2C8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24310B-689D-407D-98FF-FEF4C27022ED}" type="pres">
      <dgm:prSet presAssocID="{5809E5AF-FE38-4D74-A6D4-751FA0D5CF33}" presName="sp" presStyleCnt="0"/>
      <dgm:spPr/>
    </dgm:pt>
    <dgm:pt modelId="{11593686-A2E5-47BB-8754-E55845B161B6}" type="pres">
      <dgm:prSet presAssocID="{E667562F-F59C-4D0D-A1AA-1934FC79BCD1}" presName="composite" presStyleCnt="0"/>
      <dgm:spPr/>
    </dgm:pt>
    <dgm:pt modelId="{D9F58D5A-A41F-45E9-939F-29EAAD303ED5}" type="pres">
      <dgm:prSet presAssocID="{E667562F-F59C-4D0D-A1AA-1934FC79BCD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5F35F6-8AA5-4F9C-A82F-0CABE1CFFE1C}" type="pres">
      <dgm:prSet presAssocID="{E667562F-F59C-4D0D-A1AA-1934FC79BCD1}" presName="descendantText" presStyleLbl="alignAcc1" presStyleIdx="1" presStyleCnt="3" custScaleY="1263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826BA-3499-44AD-9FE3-7BE11DBC2C0A}" type="pres">
      <dgm:prSet presAssocID="{68659EDA-B5EA-4F23-B477-46D6D827AA69}" presName="sp" presStyleCnt="0"/>
      <dgm:spPr/>
    </dgm:pt>
    <dgm:pt modelId="{675B6FC0-5B51-4C06-826D-2FEDE2F68A31}" type="pres">
      <dgm:prSet presAssocID="{9A1E3E6C-CB75-46E8-AD49-D505C71D1016}" presName="composite" presStyleCnt="0"/>
      <dgm:spPr/>
    </dgm:pt>
    <dgm:pt modelId="{B40C682F-4330-4F8D-8864-64207078C8A5}" type="pres">
      <dgm:prSet presAssocID="{9A1E3E6C-CB75-46E8-AD49-D505C71D101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B32839-BF48-4359-8B51-D6C7B61543BD}" type="pres">
      <dgm:prSet presAssocID="{9A1E3E6C-CB75-46E8-AD49-D505C71D101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0CB845B-5B03-41AE-9C63-C0CB1AC73EB5}" type="presOf" srcId="{E667562F-F59C-4D0D-A1AA-1934FC79BCD1}" destId="{D9F58D5A-A41F-45E9-939F-29EAAD303ED5}" srcOrd="0" destOrd="0" presId="urn:microsoft.com/office/officeart/2005/8/layout/chevron2"/>
    <dgm:cxn modelId="{D17D433F-77C7-4C71-B8A2-905CDCE25B00}" srcId="{64685A36-2D53-4BDA-B7CB-4EBE04EC54E1}" destId="{E667562F-F59C-4D0D-A1AA-1934FC79BCD1}" srcOrd="1" destOrd="0" parTransId="{9B49A0D4-9C30-4892-A303-7E49B005A27D}" sibTransId="{68659EDA-B5EA-4F23-B477-46D6D827AA69}"/>
    <dgm:cxn modelId="{A442ED6B-696E-46FF-B8AF-EDBC3D0EB431}" type="presOf" srcId="{A9ED4CE8-84BC-41E5-96A7-1A95C516DAE4}" destId="{881D7EBC-5BAB-42E7-959F-3F15DC6132F3}" srcOrd="0" destOrd="0" presId="urn:microsoft.com/office/officeart/2005/8/layout/chevron2"/>
    <dgm:cxn modelId="{7389BB99-A87A-43E2-BE5E-600743D5F373}" type="presOf" srcId="{9A1E3E6C-CB75-46E8-AD49-D505C71D1016}" destId="{B40C682F-4330-4F8D-8864-64207078C8A5}" srcOrd="0" destOrd="0" presId="urn:microsoft.com/office/officeart/2005/8/layout/chevron2"/>
    <dgm:cxn modelId="{A0C8F250-747B-4ADD-917B-F991DC64E18D}" type="presOf" srcId="{73A59AE3-3CB2-41A2-9A08-F4796BDD2C89}" destId="{D77B91BD-926C-4620-9714-EB09CFF1C9A9}" srcOrd="0" destOrd="0" presId="urn:microsoft.com/office/officeart/2005/8/layout/chevron2"/>
    <dgm:cxn modelId="{08816297-0EDD-4658-9A24-6240A9389279}" type="presOf" srcId="{0F0E9F2D-D86C-4B13-8967-4722038803B9}" destId="{AF5F35F6-8AA5-4F9C-A82F-0CABE1CFFE1C}" srcOrd="0" destOrd="1" presId="urn:microsoft.com/office/officeart/2005/8/layout/chevron2"/>
    <dgm:cxn modelId="{8D75F891-69C1-496A-A70B-4D28C6468A0A}" srcId="{73A59AE3-3CB2-41A2-9A08-F4796BDD2C89}" destId="{A9ED4CE8-84BC-41E5-96A7-1A95C516DAE4}" srcOrd="0" destOrd="0" parTransId="{70C20A1B-3D04-41F5-8279-542C997215F7}" sibTransId="{4DF7DC6E-09E5-4BA6-9DAA-677BF33090A7}"/>
    <dgm:cxn modelId="{4C8245A6-EA91-466E-ABE1-E533391CD178}" srcId="{E667562F-F59C-4D0D-A1AA-1934FC79BCD1}" destId="{35B699E1-FB71-4885-804B-53D7BEFC03E1}" srcOrd="0" destOrd="0" parTransId="{381FEDED-7AF5-48EA-9C74-F84AD0B968E3}" sibTransId="{16D350E7-2C13-48A3-84DB-A4F2C198DBF7}"/>
    <dgm:cxn modelId="{1E2AC9C8-B6A2-4EFC-95AD-BA5F14C89228}" srcId="{9A1E3E6C-CB75-46E8-AD49-D505C71D1016}" destId="{F3F8F8FC-237B-4599-B1CD-1D2D0B8F27AB}" srcOrd="0" destOrd="0" parTransId="{B0EDB2C3-1768-422B-AD1A-F3A00CAE675F}" sibTransId="{6110D7E8-FF90-442D-ABCA-5AF0E4E25DE3}"/>
    <dgm:cxn modelId="{BE8BB89B-DF3E-4A69-951E-EABCF6557FD0}" srcId="{64685A36-2D53-4BDA-B7CB-4EBE04EC54E1}" destId="{73A59AE3-3CB2-41A2-9A08-F4796BDD2C89}" srcOrd="0" destOrd="0" parTransId="{ACB941C7-2D1A-47D9-B2E4-16ED9213A2F8}" sibTransId="{5809E5AF-FE38-4D74-A6D4-751FA0D5CF33}"/>
    <dgm:cxn modelId="{94E32F36-8FCA-473E-A6BE-9B384882F7CE}" type="presOf" srcId="{F3F8F8FC-237B-4599-B1CD-1D2D0B8F27AB}" destId="{6EB32839-BF48-4359-8B51-D6C7B61543BD}" srcOrd="0" destOrd="0" presId="urn:microsoft.com/office/officeart/2005/8/layout/chevron2"/>
    <dgm:cxn modelId="{0B75E848-81BC-42DD-B114-C18748640206}" type="presOf" srcId="{64685A36-2D53-4BDA-B7CB-4EBE04EC54E1}" destId="{EFE23EBC-8187-4E3C-8319-C85E1DECCD44}" srcOrd="0" destOrd="0" presId="urn:microsoft.com/office/officeart/2005/8/layout/chevron2"/>
    <dgm:cxn modelId="{AC98DE54-3C06-400B-A5B3-EE1440BF488A}" srcId="{64685A36-2D53-4BDA-B7CB-4EBE04EC54E1}" destId="{9A1E3E6C-CB75-46E8-AD49-D505C71D1016}" srcOrd="2" destOrd="0" parTransId="{E7FC6657-8985-4691-8926-8E6819BAC3F3}" sibTransId="{15C32CC1-C9E9-4675-AC65-3F468A4819FB}"/>
    <dgm:cxn modelId="{56169CD8-07C9-4F34-9B30-F13DA26E881F}" type="presOf" srcId="{35B699E1-FB71-4885-804B-53D7BEFC03E1}" destId="{AF5F35F6-8AA5-4F9C-A82F-0CABE1CFFE1C}" srcOrd="0" destOrd="0" presId="urn:microsoft.com/office/officeart/2005/8/layout/chevron2"/>
    <dgm:cxn modelId="{4FE9167F-7A1D-4816-8843-D40FEA5620D7}" srcId="{E667562F-F59C-4D0D-A1AA-1934FC79BCD1}" destId="{0F0E9F2D-D86C-4B13-8967-4722038803B9}" srcOrd="1" destOrd="0" parTransId="{968A7B51-4F43-44B0-81A2-C24DEE59722C}" sibTransId="{5A39E7DB-3EEB-4F2E-BB1B-5788A48BEE6C}"/>
    <dgm:cxn modelId="{EFE98EFB-0978-4FFF-B60D-8A87F18EBDBD}" type="presParOf" srcId="{EFE23EBC-8187-4E3C-8319-C85E1DECCD44}" destId="{17F07DCC-5F8B-4E6A-A4EA-ABC0AF3A39D6}" srcOrd="0" destOrd="0" presId="urn:microsoft.com/office/officeart/2005/8/layout/chevron2"/>
    <dgm:cxn modelId="{D83A6A43-71F7-48C9-A670-A38ED1AC8AFC}" type="presParOf" srcId="{17F07DCC-5F8B-4E6A-A4EA-ABC0AF3A39D6}" destId="{D77B91BD-926C-4620-9714-EB09CFF1C9A9}" srcOrd="0" destOrd="0" presId="urn:microsoft.com/office/officeart/2005/8/layout/chevron2"/>
    <dgm:cxn modelId="{BD048EF5-BB3A-4408-8079-FACABC79F934}" type="presParOf" srcId="{17F07DCC-5F8B-4E6A-A4EA-ABC0AF3A39D6}" destId="{881D7EBC-5BAB-42E7-959F-3F15DC6132F3}" srcOrd="1" destOrd="0" presId="urn:microsoft.com/office/officeart/2005/8/layout/chevron2"/>
    <dgm:cxn modelId="{8DA45699-2D27-43B2-AFFF-E53A2D56E905}" type="presParOf" srcId="{EFE23EBC-8187-4E3C-8319-C85E1DECCD44}" destId="{EC24310B-689D-407D-98FF-FEF4C27022ED}" srcOrd="1" destOrd="0" presId="urn:microsoft.com/office/officeart/2005/8/layout/chevron2"/>
    <dgm:cxn modelId="{0E8D1431-082E-411A-B337-31BDA6389D2A}" type="presParOf" srcId="{EFE23EBC-8187-4E3C-8319-C85E1DECCD44}" destId="{11593686-A2E5-47BB-8754-E55845B161B6}" srcOrd="2" destOrd="0" presId="urn:microsoft.com/office/officeart/2005/8/layout/chevron2"/>
    <dgm:cxn modelId="{54E1DE28-3641-46B7-A7C1-CCACBD7166CC}" type="presParOf" srcId="{11593686-A2E5-47BB-8754-E55845B161B6}" destId="{D9F58D5A-A41F-45E9-939F-29EAAD303ED5}" srcOrd="0" destOrd="0" presId="urn:microsoft.com/office/officeart/2005/8/layout/chevron2"/>
    <dgm:cxn modelId="{F31A0A82-76D0-46B7-BF91-074DE52146FE}" type="presParOf" srcId="{11593686-A2E5-47BB-8754-E55845B161B6}" destId="{AF5F35F6-8AA5-4F9C-A82F-0CABE1CFFE1C}" srcOrd="1" destOrd="0" presId="urn:microsoft.com/office/officeart/2005/8/layout/chevron2"/>
    <dgm:cxn modelId="{DB4E4F0D-EE38-41F5-BF36-391A32AE360F}" type="presParOf" srcId="{EFE23EBC-8187-4E3C-8319-C85E1DECCD44}" destId="{591826BA-3499-44AD-9FE3-7BE11DBC2C0A}" srcOrd="3" destOrd="0" presId="urn:microsoft.com/office/officeart/2005/8/layout/chevron2"/>
    <dgm:cxn modelId="{2AD5B774-2DDF-4CB0-8EA9-F7856E3AEC2D}" type="presParOf" srcId="{EFE23EBC-8187-4E3C-8319-C85E1DECCD44}" destId="{675B6FC0-5B51-4C06-826D-2FEDE2F68A31}" srcOrd="4" destOrd="0" presId="urn:microsoft.com/office/officeart/2005/8/layout/chevron2"/>
    <dgm:cxn modelId="{ACD6C3ED-AA79-4E8F-8854-7E530F968B8B}" type="presParOf" srcId="{675B6FC0-5B51-4C06-826D-2FEDE2F68A31}" destId="{B40C682F-4330-4F8D-8864-64207078C8A5}" srcOrd="0" destOrd="0" presId="urn:microsoft.com/office/officeart/2005/8/layout/chevron2"/>
    <dgm:cxn modelId="{E15170FC-F12E-48E8-9D81-2F3AF8AA9F57}" type="presParOf" srcId="{675B6FC0-5B51-4C06-826D-2FEDE2F68A31}" destId="{6EB32839-BF48-4359-8B51-D6C7B61543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685A36-2D53-4BDA-B7CB-4EBE04EC54E1}" type="doc">
      <dgm:prSet loTypeId="urn:microsoft.com/office/officeart/2005/8/layout/hList1" loCatId="list" qsTypeId="urn:microsoft.com/office/officeart/2005/8/quickstyle/3d3" qsCatId="3D" csTypeId="urn:microsoft.com/office/officeart/2005/8/colors/colorful5" csCatId="colorful" phldr="1"/>
      <dgm:spPr/>
    </dgm:pt>
    <dgm:pt modelId="{73A59AE3-3CB2-41A2-9A08-F4796BDD2C89}">
      <dgm:prSet phldrT="[Texto]" custT="1"/>
      <dgm:spPr/>
      <dgm:t>
        <a:bodyPr/>
        <a:lstStyle/>
        <a:p>
          <a:pPr algn="just"/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ACB941C7-2D1A-47D9-B2E4-16ED9213A2F8}" type="parTrans" cxnId="{BE8BB89B-DF3E-4A69-951E-EABCF6557FD0}">
      <dgm:prSet/>
      <dgm:spPr/>
      <dgm:t>
        <a:bodyPr/>
        <a:lstStyle/>
        <a:p>
          <a:endParaRPr lang="es-CO"/>
        </a:p>
      </dgm:t>
    </dgm:pt>
    <dgm:pt modelId="{5809E5AF-FE38-4D74-A6D4-751FA0D5CF33}" type="sibTrans" cxnId="{BE8BB89B-DF3E-4A69-951E-EABCF6557FD0}">
      <dgm:prSet/>
      <dgm:spPr/>
      <dgm:t>
        <a:bodyPr/>
        <a:lstStyle/>
        <a:p>
          <a:endParaRPr lang="es-CO"/>
        </a:p>
      </dgm:t>
    </dgm:pt>
    <dgm:pt modelId="{A9ED4CE8-84BC-41E5-96A7-1A95C516DAE4}">
      <dgm:prSet custT="1"/>
      <dgm:spPr/>
      <dgm:t>
        <a:bodyPr/>
        <a:lstStyle/>
        <a:p>
          <a:pPr algn="just"/>
          <a:r>
            <a:rPr lang="es-CO" sz="2000" dirty="0" smtClean="0">
              <a:latin typeface="Arial" pitchFamily="34" charset="0"/>
              <a:cs typeface="Arial" pitchFamily="34" charset="0"/>
            </a:rPr>
            <a:t>24 horas después de haber pagado el recaudo, llegará a su correo un link, usuario y contraseña temporales.</a:t>
          </a:r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70C20A1B-3D04-41F5-8279-542C997215F7}" type="parTrans" cxnId="{8D75F891-69C1-496A-A70B-4D28C6468A0A}">
      <dgm:prSet/>
      <dgm:spPr/>
      <dgm:t>
        <a:bodyPr/>
        <a:lstStyle/>
        <a:p>
          <a:endParaRPr lang="es-CO"/>
        </a:p>
      </dgm:t>
    </dgm:pt>
    <dgm:pt modelId="{4DF7DC6E-09E5-4BA6-9DAA-677BF33090A7}" type="sibTrans" cxnId="{8D75F891-69C1-496A-A70B-4D28C6468A0A}">
      <dgm:prSet/>
      <dgm:spPr/>
      <dgm:t>
        <a:bodyPr/>
        <a:lstStyle/>
        <a:p>
          <a:endParaRPr lang="es-CO"/>
        </a:p>
      </dgm:t>
    </dgm:pt>
    <dgm:pt modelId="{9A1E3E6C-CB75-46E8-AD49-D505C71D1016}">
      <dgm:prSet custT="1"/>
      <dgm:spPr/>
      <dgm:t>
        <a:bodyPr/>
        <a:lstStyle/>
        <a:p>
          <a:pPr algn="just"/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E7FC6657-8985-4691-8926-8E6819BAC3F3}" type="parTrans" cxnId="{AC98DE54-3C06-400B-A5B3-EE1440BF488A}">
      <dgm:prSet/>
      <dgm:spPr/>
      <dgm:t>
        <a:bodyPr/>
        <a:lstStyle/>
        <a:p>
          <a:endParaRPr lang="es-CO"/>
        </a:p>
      </dgm:t>
    </dgm:pt>
    <dgm:pt modelId="{15C32CC1-C9E9-4675-AC65-3F468A4819FB}" type="sibTrans" cxnId="{AC98DE54-3C06-400B-A5B3-EE1440BF488A}">
      <dgm:prSet/>
      <dgm:spPr/>
      <dgm:t>
        <a:bodyPr/>
        <a:lstStyle/>
        <a:p>
          <a:endParaRPr lang="es-CO"/>
        </a:p>
      </dgm:t>
    </dgm:pt>
    <dgm:pt modelId="{E667562F-F59C-4D0D-A1AA-1934FC79BCD1}">
      <dgm:prSet custT="1"/>
      <dgm:spPr/>
      <dgm:t>
        <a:bodyPr/>
        <a:lstStyle/>
        <a:p>
          <a:pPr algn="just"/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9B49A0D4-9C30-4892-A303-7E49B005A27D}" type="parTrans" cxnId="{D17D433F-77C7-4C71-B8A2-905CDCE25B00}">
      <dgm:prSet/>
      <dgm:spPr/>
      <dgm:t>
        <a:bodyPr/>
        <a:lstStyle/>
        <a:p>
          <a:endParaRPr lang="es-CO"/>
        </a:p>
      </dgm:t>
    </dgm:pt>
    <dgm:pt modelId="{68659EDA-B5EA-4F23-B477-46D6D827AA69}" type="sibTrans" cxnId="{D17D433F-77C7-4C71-B8A2-905CDCE25B00}">
      <dgm:prSet/>
      <dgm:spPr/>
      <dgm:t>
        <a:bodyPr/>
        <a:lstStyle/>
        <a:p>
          <a:endParaRPr lang="es-CO"/>
        </a:p>
      </dgm:t>
    </dgm:pt>
    <dgm:pt modelId="{35B699E1-FB71-4885-804B-53D7BEFC03E1}">
      <dgm:prSet custT="1"/>
      <dgm:spPr/>
      <dgm:t>
        <a:bodyPr/>
        <a:lstStyle/>
        <a:p>
          <a:pPr algn="just"/>
          <a:r>
            <a:rPr lang="es-CO" sz="2000" dirty="0" smtClean="0">
              <a:latin typeface="Arial" pitchFamily="34" charset="0"/>
              <a:cs typeface="Arial" pitchFamily="34" charset="0"/>
            </a:rPr>
            <a:t>Cambie usuario y contraseña por una que recuerde fácilmente.</a:t>
          </a:r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381FEDED-7AF5-48EA-9C74-F84AD0B968E3}" type="parTrans" cxnId="{4C8245A6-EA91-466E-ABE1-E533391CD178}">
      <dgm:prSet/>
      <dgm:spPr/>
      <dgm:t>
        <a:bodyPr/>
        <a:lstStyle/>
        <a:p>
          <a:endParaRPr lang="es-CO"/>
        </a:p>
      </dgm:t>
    </dgm:pt>
    <dgm:pt modelId="{16D350E7-2C13-48A3-84DB-A4F2C198DBF7}" type="sibTrans" cxnId="{4C8245A6-EA91-466E-ABE1-E533391CD178}">
      <dgm:prSet/>
      <dgm:spPr/>
      <dgm:t>
        <a:bodyPr/>
        <a:lstStyle/>
        <a:p>
          <a:endParaRPr lang="es-CO"/>
        </a:p>
      </dgm:t>
    </dgm:pt>
    <dgm:pt modelId="{F3F8F8FC-237B-4599-B1CD-1D2D0B8F27AB}">
      <dgm:prSet custT="1"/>
      <dgm:spPr/>
      <dgm:t>
        <a:bodyPr/>
        <a:lstStyle/>
        <a:p>
          <a:pPr algn="just"/>
          <a:r>
            <a:rPr lang="es-CO" sz="2000" dirty="0" smtClean="0">
              <a:latin typeface="Arial" pitchFamily="34" charset="0"/>
              <a:cs typeface="Arial" pitchFamily="34" charset="0"/>
            </a:rPr>
            <a:t>Desarrolle el cuestionario socioeconómico de 37 preguntas.</a:t>
          </a:r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B0EDB2C3-1768-422B-AD1A-F3A00CAE675F}" type="parTrans" cxnId="{1E2AC9C8-B6A2-4EFC-95AD-BA5F14C89228}">
      <dgm:prSet/>
      <dgm:spPr/>
      <dgm:t>
        <a:bodyPr/>
        <a:lstStyle/>
        <a:p>
          <a:endParaRPr lang="es-CO"/>
        </a:p>
      </dgm:t>
    </dgm:pt>
    <dgm:pt modelId="{6110D7E8-FF90-442D-ABCA-5AF0E4E25DE3}" type="sibTrans" cxnId="{1E2AC9C8-B6A2-4EFC-95AD-BA5F14C89228}">
      <dgm:prSet/>
      <dgm:spPr/>
      <dgm:t>
        <a:bodyPr/>
        <a:lstStyle/>
        <a:p>
          <a:endParaRPr lang="es-CO"/>
        </a:p>
      </dgm:t>
    </dgm:pt>
    <dgm:pt modelId="{0F52E56B-6584-4D80-BBC4-0498B9771AC8}">
      <dgm:prSet custT="1"/>
      <dgm:spPr/>
      <dgm:t>
        <a:bodyPr/>
        <a:lstStyle/>
        <a:p>
          <a:pPr algn="just"/>
          <a:r>
            <a:rPr lang="es-CO" sz="2400" b="1" dirty="0" smtClean="0">
              <a:latin typeface="Arial" pitchFamily="34" charset="0"/>
              <a:cs typeface="Arial" pitchFamily="34" charset="0"/>
            </a:rPr>
            <a:t>Nota: </a:t>
          </a:r>
          <a:r>
            <a:rPr lang="es-CO" sz="2000" dirty="0" smtClean="0">
              <a:latin typeface="Arial" pitchFamily="34" charset="0"/>
              <a:cs typeface="Arial" pitchFamily="34" charset="0"/>
            </a:rPr>
            <a:t>Verifique  el mensaje en </a:t>
          </a:r>
          <a:r>
            <a:rPr lang="es-CO" sz="2000" u="sng" dirty="0" smtClean="0">
              <a:latin typeface="Arial" pitchFamily="34" charset="0"/>
              <a:cs typeface="Arial" pitchFamily="34" charset="0"/>
            </a:rPr>
            <a:t>la carpeta de correos no deseados.</a:t>
          </a:r>
          <a:endParaRPr lang="es-CO" sz="2000" u="sng" dirty="0">
            <a:latin typeface="Arial" pitchFamily="34" charset="0"/>
            <a:cs typeface="Arial" pitchFamily="34" charset="0"/>
          </a:endParaRPr>
        </a:p>
      </dgm:t>
    </dgm:pt>
    <dgm:pt modelId="{FAE7879E-447A-4DDB-9E47-E552D46A2AFC}" type="parTrans" cxnId="{F59DD12A-C2B6-4304-AF8B-FBBAAF3558EA}">
      <dgm:prSet/>
      <dgm:spPr/>
      <dgm:t>
        <a:bodyPr/>
        <a:lstStyle/>
        <a:p>
          <a:endParaRPr lang="es-CO"/>
        </a:p>
      </dgm:t>
    </dgm:pt>
    <dgm:pt modelId="{1C827A2E-0920-4DC8-99B8-29D809AD825A}" type="sibTrans" cxnId="{F59DD12A-C2B6-4304-AF8B-FBBAAF3558EA}">
      <dgm:prSet/>
      <dgm:spPr/>
      <dgm:t>
        <a:bodyPr/>
        <a:lstStyle/>
        <a:p>
          <a:endParaRPr lang="es-CO"/>
        </a:p>
      </dgm:t>
    </dgm:pt>
    <dgm:pt modelId="{6B6BAB6B-7E2B-42E0-B099-88E17EB74205}">
      <dgm:prSet custT="1"/>
      <dgm:spPr/>
      <dgm:t>
        <a:bodyPr/>
        <a:lstStyle/>
        <a:p>
          <a:pPr algn="just"/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7AB4AAF8-4428-44CA-B1D9-3DA85B0F6A66}" type="parTrans" cxnId="{3B3FC6DE-6AEC-47CE-8167-4D1F087DA38B}">
      <dgm:prSet/>
      <dgm:spPr/>
      <dgm:t>
        <a:bodyPr/>
        <a:lstStyle/>
        <a:p>
          <a:endParaRPr lang="es-CO"/>
        </a:p>
      </dgm:t>
    </dgm:pt>
    <dgm:pt modelId="{D1705118-EDB1-43BA-BF68-D8A3C6A9DEC7}" type="sibTrans" cxnId="{3B3FC6DE-6AEC-47CE-8167-4D1F087DA38B}">
      <dgm:prSet/>
      <dgm:spPr/>
      <dgm:t>
        <a:bodyPr/>
        <a:lstStyle/>
        <a:p>
          <a:endParaRPr lang="es-CO"/>
        </a:p>
      </dgm:t>
    </dgm:pt>
    <dgm:pt modelId="{5E4E1774-2D42-4F85-8036-E804AE56FD44}">
      <dgm:prSet custT="1"/>
      <dgm:spPr/>
      <dgm:t>
        <a:bodyPr/>
        <a:lstStyle/>
        <a:p>
          <a:pPr algn="just"/>
          <a:r>
            <a:rPr lang="es-CO" sz="2000" dirty="0" smtClean="0">
              <a:latin typeface="Arial" pitchFamily="34" charset="0"/>
              <a:cs typeface="Arial" pitchFamily="34" charset="0"/>
            </a:rPr>
            <a:t>Ingrese a la plataforma PRISMA ICFES www.icfesinteractivo.gov.co</a:t>
          </a:r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EFD065DD-423C-4186-B4FA-A364F526288E}" type="parTrans" cxnId="{A34ABD23-EA0D-4B28-87FD-671264369EEC}">
      <dgm:prSet/>
      <dgm:spPr/>
      <dgm:t>
        <a:bodyPr/>
        <a:lstStyle/>
        <a:p>
          <a:endParaRPr lang="es-CO"/>
        </a:p>
      </dgm:t>
    </dgm:pt>
    <dgm:pt modelId="{9FB061E7-7462-405B-A29D-3FB082ECA922}" type="sibTrans" cxnId="{A34ABD23-EA0D-4B28-87FD-671264369EEC}">
      <dgm:prSet/>
      <dgm:spPr/>
      <dgm:t>
        <a:bodyPr/>
        <a:lstStyle/>
        <a:p>
          <a:endParaRPr lang="es-CO"/>
        </a:p>
      </dgm:t>
    </dgm:pt>
    <dgm:pt modelId="{778A92AD-C830-4AD1-B77F-45C4FD139448}">
      <dgm:prSet custT="1"/>
      <dgm:spPr/>
      <dgm:t>
        <a:bodyPr/>
        <a:lstStyle/>
        <a:p>
          <a:pPr algn="just"/>
          <a:r>
            <a:rPr lang="es-CO" sz="2000" dirty="0" smtClean="0">
              <a:latin typeface="Arial" pitchFamily="34" charset="0"/>
              <a:cs typeface="Arial" pitchFamily="34" charset="0"/>
            </a:rPr>
            <a:t>Seleccione la opción </a:t>
          </a:r>
          <a:r>
            <a:rPr lang="es-CO" sz="2000" b="1" u="sng" dirty="0" smtClean="0">
              <a:latin typeface="Arial" pitchFamily="34" charset="0"/>
              <a:cs typeface="Arial" pitchFamily="34" charset="0"/>
            </a:rPr>
            <a:t>Usuario PRISMA</a:t>
          </a:r>
          <a:endParaRPr lang="es-CO" sz="2000" b="1" u="sng" dirty="0">
            <a:latin typeface="Arial" pitchFamily="34" charset="0"/>
            <a:cs typeface="Arial" pitchFamily="34" charset="0"/>
          </a:endParaRPr>
        </a:p>
      </dgm:t>
    </dgm:pt>
    <dgm:pt modelId="{DD43F4D7-6C96-4CF1-853C-ECD50F9F6DD8}" type="parTrans" cxnId="{3648AB86-6C7A-4641-A5D4-841FF5902224}">
      <dgm:prSet/>
      <dgm:spPr/>
      <dgm:t>
        <a:bodyPr/>
        <a:lstStyle/>
        <a:p>
          <a:endParaRPr lang="es-CO"/>
        </a:p>
      </dgm:t>
    </dgm:pt>
    <dgm:pt modelId="{2602CA2F-A11B-42FF-ABF4-4DFA189A0651}" type="sibTrans" cxnId="{3648AB86-6C7A-4641-A5D4-841FF5902224}">
      <dgm:prSet/>
      <dgm:spPr/>
      <dgm:t>
        <a:bodyPr/>
        <a:lstStyle/>
        <a:p>
          <a:endParaRPr lang="es-CO"/>
        </a:p>
      </dgm:t>
    </dgm:pt>
    <dgm:pt modelId="{CAE64575-9A60-41C5-887F-996D7AB2596B}">
      <dgm:prSet custT="1"/>
      <dgm:spPr/>
      <dgm:t>
        <a:bodyPr/>
        <a:lstStyle/>
        <a:p>
          <a:pPr algn="just"/>
          <a:r>
            <a:rPr lang="es-CO" sz="2000" dirty="0" smtClean="0">
              <a:latin typeface="Arial" pitchFamily="34" charset="0"/>
              <a:cs typeface="Arial" pitchFamily="34" charset="0"/>
            </a:rPr>
            <a:t>Seleccione  Oferta de examen  Saber PRO nivel Profesional.</a:t>
          </a:r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299613A3-3B10-4A7E-A522-0C9EBAFABC84}" type="parTrans" cxnId="{FDF92D5F-1536-4C0B-ADC0-DD6989366C7F}">
      <dgm:prSet/>
      <dgm:spPr/>
      <dgm:t>
        <a:bodyPr/>
        <a:lstStyle/>
        <a:p>
          <a:endParaRPr lang="es-CO"/>
        </a:p>
      </dgm:t>
    </dgm:pt>
    <dgm:pt modelId="{A4100291-B845-4C20-87EA-C54CF482D274}" type="sibTrans" cxnId="{FDF92D5F-1536-4C0B-ADC0-DD6989366C7F}">
      <dgm:prSet/>
      <dgm:spPr/>
      <dgm:t>
        <a:bodyPr/>
        <a:lstStyle/>
        <a:p>
          <a:endParaRPr lang="es-CO"/>
        </a:p>
      </dgm:t>
    </dgm:pt>
    <dgm:pt modelId="{AD963964-308E-4300-9E51-B0622AD903E2}">
      <dgm:prSet custT="1"/>
      <dgm:spPr/>
      <dgm:t>
        <a:bodyPr/>
        <a:lstStyle/>
        <a:p>
          <a:pPr algn="just"/>
          <a:r>
            <a:rPr lang="es-CO" sz="2000" dirty="0" smtClean="0">
              <a:latin typeface="Arial" pitchFamily="34" charset="0"/>
              <a:cs typeface="Arial" pitchFamily="34" charset="0"/>
            </a:rPr>
            <a:t>Seleccione la opción Inscripción.</a:t>
          </a:r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9711D199-200F-4935-AD56-089AF7A051A3}" type="parTrans" cxnId="{0BFA92E6-2499-47B8-865E-E04ADACDDA17}">
      <dgm:prSet/>
      <dgm:spPr/>
      <dgm:t>
        <a:bodyPr/>
        <a:lstStyle/>
        <a:p>
          <a:endParaRPr lang="es-CO"/>
        </a:p>
      </dgm:t>
    </dgm:pt>
    <dgm:pt modelId="{3BC7FD58-C7A4-4783-98FC-9B469549A5B0}" type="sibTrans" cxnId="{0BFA92E6-2499-47B8-865E-E04ADACDDA17}">
      <dgm:prSet/>
      <dgm:spPr/>
      <dgm:t>
        <a:bodyPr/>
        <a:lstStyle/>
        <a:p>
          <a:endParaRPr lang="es-CO"/>
        </a:p>
      </dgm:t>
    </dgm:pt>
    <dgm:pt modelId="{5D13E69B-6035-42D8-B8DF-11772F4C407B}">
      <dgm:prSet custT="1"/>
      <dgm:spPr/>
      <dgm:t>
        <a:bodyPr/>
        <a:lstStyle/>
        <a:p>
          <a:pPr algn="just"/>
          <a:r>
            <a:rPr lang="es-CO" sz="2000" dirty="0" smtClean="0">
              <a:latin typeface="Arial" pitchFamily="34" charset="0"/>
              <a:cs typeface="Arial" pitchFamily="34" charset="0"/>
            </a:rPr>
            <a:t>Asegúrese de que  al finalizar  le  aparezca  una nota de  Operación exitosa.</a:t>
          </a:r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50AEF538-A376-472B-A708-5E563AB23C92}" type="parTrans" cxnId="{2265C853-3C88-4C05-A519-66A86F8013D3}">
      <dgm:prSet/>
      <dgm:spPr/>
      <dgm:t>
        <a:bodyPr/>
        <a:lstStyle/>
        <a:p>
          <a:endParaRPr lang="es-CO"/>
        </a:p>
      </dgm:t>
    </dgm:pt>
    <dgm:pt modelId="{1C580197-1C92-40C4-8209-1B391D6489A7}" type="sibTrans" cxnId="{2265C853-3C88-4C05-A519-66A86F8013D3}">
      <dgm:prSet/>
      <dgm:spPr/>
      <dgm:t>
        <a:bodyPr/>
        <a:lstStyle/>
        <a:p>
          <a:endParaRPr lang="es-CO"/>
        </a:p>
      </dgm:t>
    </dgm:pt>
    <dgm:pt modelId="{097EDABF-A493-4D18-91BC-28CD6A7FDAEA}">
      <dgm:prSet custT="1"/>
      <dgm:spPr/>
      <dgm:t>
        <a:bodyPr/>
        <a:lstStyle/>
        <a:p>
          <a:pPr algn="just"/>
          <a:r>
            <a:rPr lang="es-CO" sz="2000" dirty="0" smtClean="0">
              <a:latin typeface="Arial" pitchFamily="34" charset="0"/>
              <a:cs typeface="Arial" pitchFamily="34" charset="0"/>
            </a:rPr>
            <a:t>Al Terminar la operación  descargue e imprima el </a:t>
          </a:r>
          <a:r>
            <a:rPr lang="es-CO" sz="2000" dirty="0" err="1" smtClean="0">
              <a:latin typeface="Arial" pitchFamily="34" charset="0"/>
              <a:cs typeface="Arial" pitchFamily="34" charset="0"/>
            </a:rPr>
            <a:t>pdf</a:t>
          </a:r>
          <a:r>
            <a:rPr lang="es-CO" sz="2000" dirty="0" smtClean="0">
              <a:latin typeface="Arial" pitchFamily="34" charset="0"/>
              <a:cs typeface="Arial" pitchFamily="34" charset="0"/>
            </a:rPr>
            <a:t> , el cual contiene el NUI o número único de inscripción por estudiante. </a:t>
          </a:r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9D908216-292B-45B8-B648-3CE89885833D}" type="parTrans" cxnId="{694F2120-A562-4426-A6DF-0F7D13C8D4CC}">
      <dgm:prSet/>
      <dgm:spPr/>
      <dgm:t>
        <a:bodyPr/>
        <a:lstStyle/>
        <a:p>
          <a:endParaRPr lang="es-CO"/>
        </a:p>
      </dgm:t>
    </dgm:pt>
    <dgm:pt modelId="{B7CE5A13-B360-40F1-B080-158044420121}" type="sibTrans" cxnId="{694F2120-A562-4426-A6DF-0F7D13C8D4CC}">
      <dgm:prSet/>
      <dgm:spPr/>
      <dgm:t>
        <a:bodyPr/>
        <a:lstStyle/>
        <a:p>
          <a:endParaRPr lang="es-CO"/>
        </a:p>
      </dgm:t>
    </dgm:pt>
    <dgm:pt modelId="{6B145BF3-8C91-44CA-856D-8A172DE77D6A}" type="pres">
      <dgm:prSet presAssocID="{64685A36-2D53-4BDA-B7CB-4EBE04EC54E1}" presName="Name0" presStyleCnt="0">
        <dgm:presLayoutVars>
          <dgm:dir/>
          <dgm:animLvl val="lvl"/>
          <dgm:resizeHandles val="exact"/>
        </dgm:presLayoutVars>
      </dgm:prSet>
      <dgm:spPr/>
    </dgm:pt>
    <dgm:pt modelId="{E1519125-88DA-4B6D-A1B1-119616BB5566}" type="pres">
      <dgm:prSet presAssocID="{73A59AE3-3CB2-41A2-9A08-F4796BDD2C89}" presName="composite" presStyleCnt="0"/>
      <dgm:spPr/>
    </dgm:pt>
    <dgm:pt modelId="{F2C68C76-BA64-40CF-8EC6-E27E2A136C4F}" type="pres">
      <dgm:prSet presAssocID="{73A59AE3-3CB2-41A2-9A08-F4796BDD2C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DC2774-F958-4B1B-9770-8943BDB7FF0E}" type="pres">
      <dgm:prSet presAssocID="{73A59AE3-3CB2-41A2-9A08-F4796BDD2C8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4EC8F45-6A6B-4AC5-9F44-285629FE1C0B}" type="pres">
      <dgm:prSet presAssocID="{5809E5AF-FE38-4D74-A6D4-751FA0D5CF33}" presName="space" presStyleCnt="0"/>
      <dgm:spPr/>
    </dgm:pt>
    <dgm:pt modelId="{8D28B5C6-D5B6-4F20-8E10-B725746EB298}" type="pres">
      <dgm:prSet presAssocID="{E667562F-F59C-4D0D-A1AA-1934FC79BCD1}" presName="composite" presStyleCnt="0"/>
      <dgm:spPr/>
    </dgm:pt>
    <dgm:pt modelId="{1D781B37-8D86-4F42-9104-0675F924D13A}" type="pres">
      <dgm:prSet presAssocID="{E667562F-F59C-4D0D-A1AA-1934FC79BCD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BE9C07-D5FF-4AF9-91D2-040807A1BE97}" type="pres">
      <dgm:prSet presAssocID="{E667562F-F59C-4D0D-A1AA-1934FC79BCD1}" presName="desTx" presStyleLbl="alignAccFollowNode1" presStyleIdx="1" presStyleCnt="3" custScaleX="14238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9D79091-8C0A-4C7C-BDBF-22265A10C62A}" type="pres">
      <dgm:prSet presAssocID="{68659EDA-B5EA-4F23-B477-46D6D827AA69}" presName="space" presStyleCnt="0"/>
      <dgm:spPr/>
    </dgm:pt>
    <dgm:pt modelId="{3EEF3144-F42E-4F62-AE14-60955756E6FE}" type="pres">
      <dgm:prSet presAssocID="{9A1E3E6C-CB75-46E8-AD49-D505C71D1016}" presName="composite" presStyleCnt="0"/>
      <dgm:spPr/>
    </dgm:pt>
    <dgm:pt modelId="{F05E68D5-9AAB-475B-8DB7-CF57E48E7B55}" type="pres">
      <dgm:prSet presAssocID="{9A1E3E6C-CB75-46E8-AD49-D505C71D101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4CD3A1-03F6-4EA8-BACE-6206CC96EFA1}" type="pres">
      <dgm:prSet presAssocID="{9A1E3E6C-CB75-46E8-AD49-D505C71D1016}" presName="desTx" presStyleLbl="alignAccFollowNode1" presStyleIdx="2" presStyleCnt="3" custScaleY="10307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94F2120-A562-4426-A6DF-0F7D13C8D4CC}" srcId="{9A1E3E6C-CB75-46E8-AD49-D505C71D1016}" destId="{097EDABF-A493-4D18-91BC-28CD6A7FDAEA}" srcOrd="2" destOrd="0" parTransId="{9D908216-292B-45B8-B648-3CE89885833D}" sibTransId="{B7CE5A13-B360-40F1-B080-158044420121}"/>
    <dgm:cxn modelId="{C9C7274B-1334-43DA-A300-42A3AF0DDBF9}" type="presOf" srcId="{E667562F-F59C-4D0D-A1AA-1934FC79BCD1}" destId="{1D781B37-8D86-4F42-9104-0675F924D13A}" srcOrd="0" destOrd="0" presId="urn:microsoft.com/office/officeart/2005/8/layout/hList1"/>
    <dgm:cxn modelId="{B767B24D-24DC-4C3A-9BBA-2B507B37BA71}" type="presOf" srcId="{AD963964-308E-4300-9E51-B0622AD903E2}" destId="{83BE9C07-D5FF-4AF9-91D2-040807A1BE97}" srcOrd="0" destOrd="3" presId="urn:microsoft.com/office/officeart/2005/8/layout/hList1"/>
    <dgm:cxn modelId="{ED4D2473-D8CE-4C30-9D8A-CB41D7645480}" type="presOf" srcId="{73A59AE3-3CB2-41A2-9A08-F4796BDD2C89}" destId="{F2C68C76-BA64-40CF-8EC6-E27E2A136C4F}" srcOrd="0" destOrd="0" presId="urn:microsoft.com/office/officeart/2005/8/layout/hList1"/>
    <dgm:cxn modelId="{D17D433F-77C7-4C71-B8A2-905CDCE25B00}" srcId="{64685A36-2D53-4BDA-B7CB-4EBE04EC54E1}" destId="{E667562F-F59C-4D0D-A1AA-1934FC79BCD1}" srcOrd="1" destOrd="0" parTransId="{9B49A0D4-9C30-4892-A303-7E49B005A27D}" sibTransId="{68659EDA-B5EA-4F23-B477-46D6D827AA69}"/>
    <dgm:cxn modelId="{FDF92D5F-1536-4C0B-ADC0-DD6989366C7F}" srcId="{E667562F-F59C-4D0D-A1AA-1934FC79BCD1}" destId="{CAE64575-9A60-41C5-887F-996D7AB2596B}" srcOrd="4" destOrd="0" parTransId="{299613A3-3B10-4A7E-A522-0C9EBAFABC84}" sibTransId="{A4100291-B845-4C20-87EA-C54CF482D274}"/>
    <dgm:cxn modelId="{C9B0F446-7E80-4F17-B42F-75691274B425}" type="presOf" srcId="{097EDABF-A493-4D18-91BC-28CD6A7FDAEA}" destId="{CA4CD3A1-03F6-4EA8-BACE-6206CC96EFA1}" srcOrd="0" destOrd="2" presId="urn:microsoft.com/office/officeart/2005/8/layout/hList1"/>
    <dgm:cxn modelId="{F59DD12A-C2B6-4304-AF8B-FBBAAF3558EA}" srcId="{73A59AE3-3CB2-41A2-9A08-F4796BDD2C89}" destId="{0F52E56B-6584-4D80-BBC4-0498B9771AC8}" srcOrd="1" destOrd="0" parTransId="{FAE7879E-447A-4DDB-9E47-E552D46A2AFC}" sibTransId="{1C827A2E-0920-4DC8-99B8-29D809AD825A}"/>
    <dgm:cxn modelId="{66DD32D9-99D4-41D8-8B5A-29F6E50E69CB}" type="presOf" srcId="{9A1E3E6C-CB75-46E8-AD49-D505C71D1016}" destId="{F05E68D5-9AAB-475B-8DB7-CF57E48E7B55}" srcOrd="0" destOrd="0" presId="urn:microsoft.com/office/officeart/2005/8/layout/hList1"/>
    <dgm:cxn modelId="{728ADCD5-7450-43FF-A8D6-7F7761CB2E0F}" type="presOf" srcId="{CAE64575-9A60-41C5-887F-996D7AB2596B}" destId="{83BE9C07-D5FF-4AF9-91D2-040807A1BE97}" srcOrd="0" destOrd="4" presId="urn:microsoft.com/office/officeart/2005/8/layout/hList1"/>
    <dgm:cxn modelId="{BB77165F-46EF-448A-9DBE-9699E0A435E7}" type="presOf" srcId="{35B699E1-FB71-4885-804B-53D7BEFC03E1}" destId="{83BE9C07-D5FF-4AF9-91D2-040807A1BE97}" srcOrd="0" destOrd="1" presId="urn:microsoft.com/office/officeart/2005/8/layout/hList1"/>
    <dgm:cxn modelId="{612EB13F-904B-434B-B3FE-40F0AF787D1F}" type="presOf" srcId="{778A92AD-C830-4AD1-B77F-45C4FD139448}" destId="{83BE9C07-D5FF-4AF9-91D2-040807A1BE97}" srcOrd="0" destOrd="2" presId="urn:microsoft.com/office/officeart/2005/8/layout/hList1"/>
    <dgm:cxn modelId="{8D75F891-69C1-496A-A70B-4D28C6468A0A}" srcId="{73A59AE3-3CB2-41A2-9A08-F4796BDD2C89}" destId="{A9ED4CE8-84BC-41E5-96A7-1A95C516DAE4}" srcOrd="0" destOrd="0" parTransId="{70C20A1B-3D04-41F5-8279-542C997215F7}" sibTransId="{4DF7DC6E-09E5-4BA6-9DAA-677BF33090A7}"/>
    <dgm:cxn modelId="{2B7400F8-2A84-4550-8ECF-510EF84220F6}" type="presOf" srcId="{5E4E1774-2D42-4F85-8036-E804AE56FD44}" destId="{83BE9C07-D5FF-4AF9-91D2-040807A1BE97}" srcOrd="0" destOrd="0" presId="urn:microsoft.com/office/officeart/2005/8/layout/hList1"/>
    <dgm:cxn modelId="{8A17F872-77E8-42D8-9641-96C6A4F6553E}" type="presOf" srcId="{0F52E56B-6584-4D80-BBC4-0498B9771AC8}" destId="{67DC2774-F958-4B1B-9770-8943BDB7FF0E}" srcOrd="0" destOrd="1" presId="urn:microsoft.com/office/officeart/2005/8/layout/hList1"/>
    <dgm:cxn modelId="{A34ABD23-EA0D-4B28-87FD-671264369EEC}" srcId="{E667562F-F59C-4D0D-A1AA-1934FC79BCD1}" destId="{5E4E1774-2D42-4F85-8036-E804AE56FD44}" srcOrd="0" destOrd="0" parTransId="{EFD065DD-423C-4186-B4FA-A364F526288E}" sibTransId="{9FB061E7-7462-405B-A29D-3FB082ECA922}"/>
    <dgm:cxn modelId="{4C8245A6-EA91-466E-ABE1-E533391CD178}" srcId="{E667562F-F59C-4D0D-A1AA-1934FC79BCD1}" destId="{35B699E1-FB71-4885-804B-53D7BEFC03E1}" srcOrd="1" destOrd="0" parTransId="{381FEDED-7AF5-48EA-9C74-F84AD0B968E3}" sibTransId="{16D350E7-2C13-48A3-84DB-A4F2C198DBF7}"/>
    <dgm:cxn modelId="{1E2AC9C8-B6A2-4EFC-95AD-BA5F14C89228}" srcId="{9A1E3E6C-CB75-46E8-AD49-D505C71D1016}" destId="{F3F8F8FC-237B-4599-B1CD-1D2D0B8F27AB}" srcOrd="0" destOrd="0" parTransId="{B0EDB2C3-1768-422B-AD1A-F3A00CAE675F}" sibTransId="{6110D7E8-FF90-442D-ABCA-5AF0E4E25DE3}"/>
    <dgm:cxn modelId="{BE8BB89B-DF3E-4A69-951E-EABCF6557FD0}" srcId="{64685A36-2D53-4BDA-B7CB-4EBE04EC54E1}" destId="{73A59AE3-3CB2-41A2-9A08-F4796BDD2C89}" srcOrd="0" destOrd="0" parTransId="{ACB941C7-2D1A-47D9-B2E4-16ED9213A2F8}" sibTransId="{5809E5AF-FE38-4D74-A6D4-751FA0D5CF33}"/>
    <dgm:cxn modelId="{BCC0A2B8-EE51-425C-8AC5-C006B9BE8DFE}" type="presOf" srcId="{5D13E69B-6035-42D8-B8DF-11772F4C407B}" destId="{CA4CD3A1-03F6-4EA8-BACE-6206CC96EFA1}" srcOrd="0" destOrd="1" presId="urn:microsoft.com/office/officeart/2005/8/layout/hList1"/>
    <dgm:cxn modelId="{0DF036E3-6995-44F4-B3A8-F233C3F84892}" type="presOf" srcId="{6B6BAB6B-7E2B-42E0-B099-88E17EB74205}" destId="{83BE9C07-D5FF-4AF9-91D2-040807A1BE97}" srcOrd="0" destOrd="5" presId="urn:microsoft.com/office/officeart/2005/8/layout/hList1"/>
    <dgm:cxn modelId="{2265C853-3C88-4C05-A519-66A86F8013D3}" srcId="{9A1E3E6C-CB75-46E8-AD49-D505C71D1016}" destId="{5D13E69B-6035-42D8-B8DF-11772F4C407B}" srcOrd="1" destOrd="0" parTransId="{50AEF538-A376-472B-A708-5E563AB23C92}" sibTransId="{1C580197-1C92-40C4-8209-1B391D6489A7}"/>
    <dgm:cxn modelId="{42F6D889-17D1-49B4-9322-3365B532FA21}" type="presOf" srcId="{A9ED4CE8-84BC-41E5-96A7-1A95C516DAE4}" destId="{67DC2774-F958-4B1B-9770-8943BDB7FF0E}" srcOrd="0" destOrd="0" presId="urn:microsoft.com/office/officeart/2005/8/layout/hList1"/>
    <dgm:cxn modelId="{AC98DE54-3C06-400B-A5B3-EE1440BF488A}" srcId="{64685A36-2D53-4BDA-B7CB-4EBE04EC54E1}" destId="{9A1E3E6C-CB75-46E8-AD49-D505C71D1016}" srcOrd="2" destOrd="0" parTransId="{E7FC6657-8985-4691-8926-8E6819BAC3F3}" sibTransId="{15C32CC1-C9E9-4675-AC65-3F468A4819FB}"/>
    <dgm:cxn modelId="{0BFA92E6-2499-47B8-865E-E04ADACDDA17}" srcId="{E667562F-F59C-4D0D-A1AA-1934FC79BCD1}" destId="{AD963964-308E-4300-9E51-B0622AD903E2}" srcOrd="3" destOrd="0" parTransId="{9711D199-200F-4935-AD56-089AF7A051A3}" sibTransId="{3BC7FD58-C7A4-4783-98FC-9B469549A5B0}"/>
    <dgm:cxn modelId="{3648AB86-6C7A-4641-A5D4-841FF5902224}" srcId="{E667562F-F59C-4D0D-A1AA-1934FC79BCD1}" destId="{778A92AD-C830-4AD1-B77F-45C4FD139448}" srcOrd="2" destOrd="0" parTransId="{DD43F4D7-6C96-4CF1-853C-ECD50F9F6DD8}" sibTransId="{2602CA2F-A11B-42FF-ABF4-4DFA189A0651}"/>
    <dgm:cxn modelId="{3B3FC6DE-6AEC-47CE-8167-4D1F087DA38B}" srcId="{E667562F-F59C-4D0D-A1AA-1934FC79BCD1}" destId="{6B6BAB6B-7E2B-42E0-B099-88E17EB74205}" srcOrd="5" destOrd="0" parTransId="{7AB4AAF8-4428-44CA-B1D9-3DA85B0F6A66}" sibTransId="{D1705118-EDB1-43BA-BF68-D8A3C6A9DEC7}"/>
    <dgm:cxn modelId="{AB6D260F-5855-45A7-A7CA-96825E5763D2}" type="presOf" srcId="{F3F8F8FC-237B-4599-B1CD-1D2D0B8F27AB}" destId="{CA4CD3A1-03F6-4EA8-BACE-6206CC96EFA1}" srcOrd="0" destOrd="0" presId="urn:microsoft.com/office/officeart/2005/8/layout/hList1"/>
    <dgm:cxn modelId="{2681B3BB-7133-48EE-AD1A-C418AECABBFB}" type="presOf" srcId="{64685A36-2D53-4BDA-B7CB-4EBE04EC54E1}" destId="{6B145BF3-8C91-44CA-856D-8A172DE77D6A}" srcOrd="0" destOrd="0" presId="urn:microsoft.com/office/officeart/2005/8/layout/hList1"/>
    <dgm:cxn modelId="{3C591453-6CB4-424B-B58B-17C5EE105068}" type="presParOf" srcId="{6B145BF3-8C91-44CA-856D-8A172DE77D6A}" destId="{E1519125-88DA-4B6D-A1B1-119616BB5566}" srcOrd="0" destOrd="0" presId="urn:microsoft.com/office/officeart/2005/8/layout/hList1"/>
    <dgm:cxn modelId="{5CC8BC7B-E2B0-479C-8121-2DAD66A1E50D}" type="presParOf" srcId="{E1519125-88DA-4B6D-A1B1-119616BB5566}" destId="{F2C68C76-BA64-40CF-8EC6-E27E2A136C4F}" srcOrd="0" destOrd="0" presId="urn:microsoft.com/office/officeart/2005/8/layout/hList1"/>
    <dgm:cxn modelId="{4C9FD50E-1E8E-4D3A-B8ED-A3D4839AF968}" type="presParOf" srcId="{E1519125-88DA-4B6D-A1B1-119616BB5566}" destId="{67DC2774-F958-4B1B-9770-8943BDB7FF0E}" srcOrd="1" destOrd="0" presId="urn:microsoft.com/office/officeart/2005/8/layout/hList1"/>
    <dgm:cxn modelId="{DC9CFA54-7A44-4FB7-850E-CE5DB6E409E8}" type="presParOf" srcId="{6B145BF3-8C91-44CA-856D-8A172DE77D6A}" destId="{34EC8F45-6A6B-4AC5-9F44-285629FE1C0B}" srcOrd="1" destOrd="0" presId="urn:microsoft.com/office/officeart/2005/8/layout/hList1"/>
    <dgm:cxn modelId="{71EBE386-C6F5-40AE-BC3D-E4DDE98CA5A2}" type="presParOf" srcId="{6B145BF3-8C91-44CA-856D-8A172DE77D6A}" destId="{8D28B5C6-D5B6-4F20-8E10-B725746EB298}" srcOrd="2" destOrd="0" presId="urn:microsoft.com/office/officeart/2005/8/layout/hList1"/>
    <dgm:cxn modelId="{438C4307-1D02-4AD8-99B4-A91937EA3AA4}" type="presParOf" srcId="{8D28B5C6-D5B6-4F20-8E10-B725746EB298}" destId="{1D781B37-8D86-4F42-9104-0675F924D13A}" srcOrd="0" destOrd="0" presId="urn:microsoft.com/office/officeart/2005/8/layout/hList1"/>
    <dgm:cxn modelId="{75216100-7C51-4380-BAD5-CC8723EE4DE6}" type="presParOf" srcId="{8D28B5C6-D5B6-4F20-8E10-B725746EB298}" destId="{83BE9C07-D5FF-4AF9-91D2-040807A1BE97}" srcOrd="1" destOrd="0" presId="urn:microsoft.com/office/officeart/2005/8/layout/hList1"/>
    <dgm:cxn modelId="{87EB6674-14E0-4352-8C68-D87EC7D3A805}" type="presParOf" srcId="{6B145BF3-8C91-44CA-856D-8A172DE77D6A}" destId="{A9D79091-8C0A-4C7C-BDBF-22265A10C62A}" srcOrd="3" destOrd="0" presId="urn:microsoft.com/office/officeart/2005/8/layout/hList1"/>
    <dgm:cxn modelId="{2B1BF9B3-8CA6-4E55-93CF-1FE65A0E9F5D}" type="presParOf" srcId="{6B145BF3-8C91-44CA-856D-8A172DE77D6A}" destId="{3EEF3144-F42E-4F62-AE14-60955756E6FE}" srcOrd="4" destOrd="0" presId="urn:microsoft.com/office/officeart/2005/8/layout/hList1"/>
    <dgm:cxn modelId="{38D707AD-67C0-4E37-89A7-336245A71825}" type="presParOf" srcId="{3EEF3144-F42E-4F62-AE14-60955756E6FE}" destId="{F05E68D5-9AAB-475B-8DB7-CF57E48E7B55}" srcOrd="0" destOrd="0" presId="urn:microsoft.com/office/officeart/2005/8/layout/hList1"/>
    <dgm:cxn modelId="{DBC66AD8-DA33-4C4D-B46E-EEAC40AB99F0}" type="presParOf" srcId="{3EEF3144-F42E-4F62-AE14-60955756E6FE}" destId="{CA4CD3A1-03F6-4EA8-BACE-6206CC96EFA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685A36-2D53-4BDA-B7CB-4EBE04EC54E1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</dgm:pt>
    <dgm:pt modelId="{73A59AE3-3CB2-41A2-9A08-F4796BDD2C89}">
      <dgm:prSet phldrT="[Texto]" custT="1"/>
      <dgm:spPr/>
      <dgm:t>
        <a:bodyPr/>
        <a:lstStyle/>
        <a:p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ACB941C7-2D1A-47D9-B2E4-16ED9213A2F8}" type="parTrans" cxnId="{BE8BB89B-DF3E-4A69-951E-EABCF6557FD0}">
      <dgm:prSet/>
      <dgm:spPr/>
      <dgm:t>
        <a:bodyPr/>
        <a:lstStyle/>
        <a:p>
          <a:endParaRPr lang="es-CO"/>
        </a:p>
      </dgm:t>
    </dgm:pt>
    <dgm:pt modelId="{5809E5AF-FE38-4D74-A6D4-751FA0D5CF33}" type="sibTrans" cxnId="{BE8BB89B-DF3E-4A69-951E-EABCF6557FD0}">
      <dgm:prSet/>
      <dgm:spPr/>
      <dgm:t>
        <a:bodyPr/>
        <a:lstStyle/>
        <a:p>
          <a:endParaRPr lang="es-CO"/>
        </a:p>
      </dgm:t>
    </dgm:pt>
    <dgm:pt modelId="{A9ED4CE8-84BC-41E5-96A7-1A95C516DAE4}">
      <dgm:prSet custT="1"/>
      <dgm:spPr/>
      <dgm:t>
        <a:bodyPr/>
        <a:lstStyle/>
        <a:p>
          <a:r>
            <a:rPr lang="es-CO" sz="2000" dirty="0" smtClean="0">
              <a:latin typeface="Arial" pitchFamily="34" charset="0"/>
              <a:cs typeface="Arial" pitchFamily="34" charset="0"/>
            </a:rPr>
            <a:t>Ingrese nuevamente al sistema PRISMA ICFES con su usuario y contraseña</a:t>
          </a:r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70C20A1B-3D04-41F5-8279-542C997215F7}" type="parTrans" cxnId="{8D75F891-69C1-496A-A70B-4D28C6468A0A}">
      <dgm:prSet/>
      <dgm:spPr/>
      <dgm:t>
        <a:bodyPr/>
        <a:lstStyle/>
        <a:p>
          <a:endParaRPr lang="es-CO"/>
        </a:p>
      </dgm:t>
    </dgm:pt>
    <dgm:pt modelId="{4DF7DC6E-09E5-4BA6-9DAA-677BF33090A7}" type="sibTrans" cxnId="{8D75F891-69C1-496A-A70B-4D28C6468A0A}">
      <dgm:prSet/>
      <dgm:spPr/>
      <dgm:t>
        <a:bodyPr/>
        <a:lstStyle/>
        <a:p>
          <a:endParaRPr lang="es-CO"/>
        </a:p>
      </dgm:t>
    </dgm:pt>
    <dgm:pt modelId="{9A1E3E6C-CB75-46E8-AD49-D505C71D1016}">
      <dgm:prSet custT="1"/>
      <dgm:spPr/>
      <dgm:t>
        <a:bodyPr/>
        <a:lstStyle/>
        <a:p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E7FC6657-8985-4691-8926-8E6819BAC3F3}" type="parTrans" cxnId="{AC98DE54-3C06-400B-A5B3-EE1440BF488A}">
      <dgm:prSet/>
      <dgm:spPr/>
      <dgm:t>
        <a:bodyPr/>
        <a:lstStyle/>
        <a:p>
          <a:endParaRPr lang="es-CO"/>
        </a:p>
      </dgm:t>
    </dgm:pt>
    <dgm:pt modelId="{15C32CC1-C9E9-4675-AC65-3F468A4819FB}" type="sibTrans" cxnId="{AC98DE54-3C06-400B-A5B3-EE1440BF488A}">
      <dgm:prSet/>
      <dgm:spPr/>
      <dgm:t>
        <a:bodyPr/>
        <a:lstStyle/>
        <a:p>
          <a:endParaRPr lang="es-CO"/>
        </a:p>
      </dgm:t>
    </dgm:pt>
    <dgm:pt modelId="{E667562F-F59C-4D0D-A1AA-1934FC79BCD1}">
      <dgm:prSet custT="1"/>
      <dgm:spPr/>
      <dgm:t>
        <a:bodyPr/>
        <a:lstStyle/>
        <a:p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9B49A0D4-9C30-4892-A303-7E49B005A27D}" type="parTrans" cxnId="{D17D433F-77C7-4C71-B8A2-905CDCE25B00}">
      <dgm:prSet/>
      <dgm:spPr/>
      <dgm:t>
        <a:bodyPr/>
        <a:lstStyle/>
        <a:p>
          <a:endParaRPr lang="es-CO"/>
        </a:p>
      </dgm:t>
    </dgm:pt>
    <dgm:pt modelId="{68659EDA-B5EA-4F23-B477-46D6D827AA69}" type="sibTrans" cxnId="{D17D433F-77C7-4C71-B8A2-905CDCE25B00}">
      <dgm:prSet/>
      <dgm:spPr/>
      <dgm:t>
        <a:bodyPr/>
        <a:lstStyle/>
        <a:p>
          <a:endParaRPr lang="es-CO"/>
        </a:p>
      </dgm:t>
    </dgm:pt>
    <dgm:pt modelId="{35B699E1-FB71-4885-804B-53D7BEFC03E1}">
      <dgm:prSet custT="1"/>
      <dgm:spPr/>
      <dgm:t>
        <a:bodyPr/>
        <a:lstStyle/>
        <a:p>
          <a:r>
            <a:rPr lang="es-CO" sz="2000" dirty="0" smtClean="0">
              <a:latin typeface="Arial" pitchFamily="34" charset="0"/>
              <a:cs typeface="Arial" pitchFamily="34" charset="0"/>
            </a:rPr>
            <a:t>Ingrese al link Citación</a:t>
          </a:r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381FEDED-7AF5-48EA-9C74-F84AD0B968E3}" type="parTrans" cxnId="{4C8245A6-EA91-466E-ABE1-E533391CD178}">
      <dgm:prSet/>
      <dgm:spPr/>
      <dgm:t>
        <a:bodyPr/>
        <a:lstStyle/>
        <a:p>
          <a:endParaRPr lang="es-CO"/>
        </a:p>
      </dgm:t>
    </dgm:pt>
    <dgm:pt modelId="{16D350E7-2C13-48A3-84DB-A4F2C198DBF7}" type="sibTrans" cxnId="{4C8245A6-EA91-466E-ABE1-E533391CD178}">
      <dgm:prSet/>
      <dgm:spPr/>
      <dgm:t>
        <a:bodyPr/>
        <a:lstStyle/>
        <a:p>
          <a:endParaRPr lang="es-CO"/>
        </a:p>
      </dgm:t>
    </dgm:pt>
    <dgm:pt modelId="{F3F8F8FC-237B-4599-B1CD-1D2D0B8F27AB}">
      <dgm:prSet custT="1"/>
      <dgm:spPr/>
      <dgm:t>
        <a:bodyPr/>
        <a:lstStyle/>
        <a:p>
          <a:r>
            <a:rPr lang="es-CO" sz="2000" b="0" i="0" baseline="0" dirty="0" smtClean="0">
              <a:effectLst/>
              <a:latin typeface="Arial" pitchFamily="34" charset="0"/>
              <a:ea typeface="+mn-ea"/>
              <a:cs typeface="Arial" pitchFamily="34" charset="0"/>
            </a:rPr>
            <a:t>20 de octubre </a:t>
          </a:r>
          <a:br>
            <a:rPr lang="es-CO" sz="2000" b="0" i="0" baseline="0" dirty="0" smtClean="0">
              <a:effectLst/>
              <a:latin typeface="Arial" pitchFamily="34" charset="0"/>
              <a:ea typeface="+mn-ea"/>
              <a:cs typeface="Arial" pitchFamily="34" charset="0"/>
            </a:rPr>
          </a:br>
          <a:r>
            <a:rPr lang="es-CO" sz="2000" b="0" i="0" baseline="0" dirty="0" smtClean="0">
              <a:effectLst/>
              <a:latin typeface="Arial" pitchFamily="34" charset="0"/>
              <a:ea typeface="+mn-ea"/>
              <a:cs typeface="Arial" pitchFamily="34" charset="0"/>
            </a:rPr>
            <a:t>Presentación del examen</a:t>
          </a:r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B0EDB2C3-1768-422B-AD1A-F3A00CAE675F}" type="parTrans" cxnId="{1E2AC9C8-B6A2-4EFC-95AD-BA5F14C89228}">
      <dgm:prSet/>
      <dgm:spPr/>
      <dgm:t>
        <a:bodyPr/>
        <a:lstStyle/>
        <a:p>
          <a:endParaRPr lang="es-CO"/>
        </a:p>
      </dgm:t>
    </dgm:pt>
    <dgm:pt modelId="{6110D7E8-FF90-442D-ABCA-5AF0E4E25DE3}" type="sibTrans" cxnId="{1E2AC9C8-B6A2-4EFC-95AD-BA5F14C89228}">
      <dgm:prSet/>
      <dgm:spPr/>
      <dgm:t>
        <a:bodyPr/>
        <a:lstStyle/>
        <a:p>
          <a:endParaRPr lang="es-CO"/>
        </a:p>
      </dgm:t>
    </dgm:pt>
    <dgm:pt modelId="{6B6BAB6B-7E2B-42E0-B099-88E17EB74205}">
      <dgm:prSet custT="1"/>
      <dgm:spPr/>
      <dgm:t>
        <a:bodyPr/>
        <a:lstStyle/>
        <a:p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7AB4AAF8-4428-44CA-B1D9-3DA85B0F6A66}" type="parTrans" cxnId="{3B3FC6DE-6AEC-47CE-8167-4D1F087DA38B}">
      <dgm:prSet/>
      <dgm:spPr/>
      <dgm:t>
        <a:bodyPr/>
        <a:lstStyle/>
        <a:p>
          <a:endParaRPr lang="es-CO"/>
        </a:p>
      </dgm:t>
    </dgm:pt>
    <dgm:pt modelId="{D1705118-EDB1-43BA-BF68-D8A3C6A9DEC7}" type="sibTrans" cxnId="{3B3FC6DE-6AEC-47CE-8167-4D1F087DA38B}">
      <dgm:prSet/>
      <dgm:spPr/>
      <dgm:t>
        <a:bodyPr/>
        <a:lstStyle/>
        <a:p>
          <a:endParaRPr lang="es-CO"/>
        </a:p>
      </dgm:t>
    </dgm:pt>
    <dgm:pt modelId="{5E4E1774-2D42-4F85-8036-E804AE56FD44}">
      <dgm:prSet custT="1"/>
      <dgm:spPr/>
      <dgm:t>
        <a:bodyPr/>
        <a:lstStyle/>
        <a:p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EFD065DD-423C-4186-B4FA-A364F526288E}" type="parTrans" cxnId="{A34ABD23-EA0D-4B28-87FD-671264369EEC}">
      <dgm:prSet/>
      <dgm:spPr/>
      <dgm:t>
        <a:bodyPr/>
        <a:lstStyle/>
        <a:p>
          <a:endParaRPr lang="es-CO"/>
        </a:p>
      </dgm:t>
    </dgm:pt>
    <dgm:pt modelId="{9FB061E7-7462-405B-A29D-3FB082ECA922}" type="sibTrans" cxnId="{A34ABD23-EA0D-4B28-87FD-671264369EEC}">
      <dgm:prSet/>
      <dgm:spPr/>
      <dgm:t>
        <a:bodyPr/>
        <a:lstStyle/>
        <a:p>
          <a:endParaRPr lang="es-CO"/>
        </a:p>
      </dgm:t>
    </dgm:pt>
    <dgm:pt modelId="{778A92AD-C830-4AD1-B77F-45C4FD139448}">
      <dgm:prSet custT="1"/>
      <dgm:spPr/>
      <dgm:t>
        <a:bodyPr/>
        <a:lstStyle/>
        <a:p>
          <a:r>
            <a:rPr lang="es-CO" sz="2000" dirty="0" smtClean="0">
              <a:latin typeface="Arial" pitchFamily="34" charset="0"/>
              <a:cs typeface="Arial" pitchFamily="34" charset="0"/>
            </a:rPr>
            <a:t>Conozca  lugar y hora de presentación del examen  Saber PRO</a:t>
          </a:r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DD43F4D7-6C96-4CF1-853C-ECD50F9F6DD8}" type="parTrans" cxnId="{3648AB86-6C7A-4641-A5D4-841FF5902224}">
      <dgm:prSet/>
      <dgm:spPr/>
      <dgm:t>
        <a:bodyPr/>
        <a:lstStyle/>
        <a:p>
          <a:endParaRPr lang="es-CO"/>
        </a:p>
      </dgm:t>
    </dgm:pt>
    <dgm:pt modelId="{2602CA2F-A11B-42FF-ABF4-4DFA189A0651}" type="sibTrans" cxnId="{3648AB86-6C7A-4641-A5D4-841FF5902224}">
      <dgm:prSet/>
      <dgm:spPr/>
      <dgm:t>
        <a:bodyPr/>
        <a:lstStyle/>
        <a:p>
          <a:endParaRPr lang="es-CO"/>
        </a:p>
      </dgm:t>
    </dgm:pt>
    <dgm:pt modelId="{51248E16-E7FD-45C8-B9EE-4E6A88D2B7B0}">
      <dgm:prSet custT="1"/>
      <dgm:spPr/>
      <dgm:t>
        <a:bodyPr/>
        <a:lstStyle/>
        <a:p>
          <a:r>
            <a:rPr lang="es-CO" sz="2000" dirty="0" smtClean="0">
              <a:latin typeface="Arial" pitchFamily="34" charset="0"/>
              <a:cs typeface="Arial" pitchFamily="34" charset="0"/>
            </a:rPr>
            <a:t>www.icfesinteractivo.gov.co</a:t>
          </a:r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27A05E5A-123C-4C0F-B055-5173F87F5F2E}" type="sibTrans" cxnId="{B79702E7-C05D-46C4-AB23-73404B612D4C}">
      <dgm:prSet/>
      <dgm:spPr/>
      <dgm:t>
        <a:bodyPr/>
        <a:lstStyle/>
        <a:p>
          <a:endParaRPr lang="es-CO"/>
        </a:p>
      </dgm:t>
    </dgm:pt>
    <dgm:pt modelId="{4F56006B-DE41-4B72-85F8-355D338F0AD9}" type="parTrans" cxnId="{B79702E7-C05D-46C4-AB23-73404B612D4C}">
      <dgm:prSet/>
      <dgm:spPr/>
      <dgm:t>
        <a:bodyPr/>
        <a:lstStyle/>
        <a:p>
          <a:endParaRPr lang="es-CO"/>
        </a:p>
      </dgm:t>
    </dgm:pt>
    <dgm:pt modelId="{B645AEB9-5232-48BE-834C-36F772C62716}">
      <dgm:prSet custT="1"/>
      <dgm:spPr/>
      <dgm:t>
        <a:bodyPr/>
        <a:lstStyle/>
        <a:p>
          <a:r>
            <a:rPr lang="es-CO" sz="2000" dirty="0" smtClean="0">
              <a:latin typeface="Arial" pitchFamily="34" charset="0"/>
              <a:cs typeface="Arial" pitchFamily="34" charset="0"/>
            </a:rPr>
            <a:t>Imprima la citación</a:t>
          </a:r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B4EAE71E-CAB7-4225-AD03-F42869563E7E}" type="parTrans" cxnId="{AFB1CDFD-1864-422B-A071-5075B9E47A01}">
      <dgm:prSet/>
      <dgm:spPr/>
      <dgm:t>
        <a:bodyPr/>
        <a:lstStyle/>
        <a:p>
          <a:endParaRPr lang="es-CO"/>
        </a:p>
      </dgm:t>
    </dgm:pt>
    <dgm:pt modelId="{5DCF687A-24AB-4D83-9E2A-FC21750F1B8C}" type="sibTrans" cxnId="{AFB1CDFD-1864-422B-A071-5075B9E47A01}">
      <dgm:prSet/>
      <dgm:spPr/>
      <dgm:t>
        <a:bodyPr/>
        <a:lstStyle/>
        <a:p>
          <a:endParaRPr lang="es-CO"/>
        </a:p>
      </dgm:t>
    </dgm:pt>
    <dgm:pt modelId="{627376E2-9601-45D1-9BD9-5466584BBC81}">
      <dgm:prSet custT="1"/>
      <dgm:spPr/>
      <dgm:t>
        <a:bodyPr/>
        <a:lstStyle/>
        <a:p>
          <a:r>
            <a:rPr lang="es-CO" sz="2000" dirty="0" smtClean="0">
              <a:latin typeface="Arial" pitchFamily="34" charset="0"/>
              <a:cs typeface="Arial" pitchFamily="34" charset="0"/>
            </a:rPr>
            <a:t>El viernes 4 de octubre se publicaran las citaciones.</a:t>
          </a:r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B8782FCB-3DA6-429E-BED3-B017B94E8C85}" type="parTrans" cxnId="{30D0D0F4-6722-44CC-9B8C-066623807302}">
      <dgm:prSet/>
      <dgm:spPr/>
      <dgm:t>
        <a:bodyPr/>
        <a:lstStyle/>
        <a:p>
          <a:endParaRPr lang="es-CO"/>
        </a:p>
      </dgm:t>
    </dgm:pt>
    <dgm:pt modelId="{34A4DD8F-05C5-44D5-969A-76276C018643}" type="sibTrans" cxnId="{30D0D0F4-6722-44CC-9B8C-066623807302}">
      <dgm:prSet/>
      <dgm:spPr/>
      <dgm:t>
        <a:bodyPr/>
        <a:lstStyle/>
        <a:p>
          <a:endParaRPr lang="es-CO"/>
        </a:p>
      </dgm:t>
    </dgm:pt>
    <dgm:pt modelId="{5B9D3CFA-633C-4A1E-A79F-2A66E42C3086}" type="pres">
      <dgm:prSet presAssocID="{64685A36-2D53-4BDA-B7CB-4EBE04EC54E1}" presName="linear" presStyleCnt="0">
        <dgm:presLayoutVars>
          <dgm:dir/>
          <dgm:animLvl val="lvl"/>
          <dgm:resizeHandles val="exact"/>
        </dgm:presLayoutVars>
      </dgm:prSet>
      <dgm:spPr/>
    </dgm:pt>
    <dgm:pt modelId="{BF72EB98-F2CA-4934-B848-FAA189DA0CDA}" type="pres">
      <dgm:prSet presAssocID="{73A59AE3-3CB2-41A2-9A08-F4796BDD2C89}" presName="parentLin" presStyleCnt="0"/>
      <dgm:spPr/>
    </dgm:pt>
    <dgm:pt modelId="{6BC848E9-542B-4C74-9F3F-AB8858374BE8}" type="pres">
      <dgm:prSet presAssocID="{73A59AE3-3CB2-41A2-9A08-F4796BDD2C89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3F2BAE78-612C-4376-A463-B67CB4C8D89C}" type="pres">
      <dgm:prSet presAssocID="{73A59AE3-3CB2-41A2-9A08-F4796BDD2C8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C77933-5F37-4AFF-9399-DB230D5C5E8D}" type="pres">
      <dgm:prSet presAssocID="{73A59AE3-3CB2-41A2-9A08-F4796BDD2C89}" presName="negativeSpace" presStyleCnt="0"/>
      <dgm:spPr/>
    </dgm:pt>
    <dgm:pt modelId="{5F6A490A-4754-40F3-8448-8BF9F897BA40}" type="pres">
      <dgm:prSet presAssocID="{73A59AE3-3CB2-41A2-9A08-F4796BDD2C8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67DBD2-9DB8-4E4A-B595-ABC345CE9241}" type="pres">
      <dgm:prSet presAssocID="{5809E5AF-FE38-4D74-A6D4-751FA0D5CF33}" presName="spaceBetweenRectangles" presStyleCnt="0"/>
      <dgm:spPr/>
    </dgm:pt>
    <dgm:pt modelId="{295B6F4F-4E82-4109-8BF1-BB1064F881E8}" type="pres">
      <dgm:prSet presAssocID="{E667562F-F59C-4D0D-A1AA-1934FC79BCD1}" presName="parentLin" presStyleCnt="0"/>
      <dgm:spPr/>
    </dgm:pt>
    <dgm:pt modelId="{4A8A9BAD-0CC7-4576-8329-53A348D348E4}" type="pres">
      <dgm:prSet presAssocID="{E667562F-F59C-4D0D-A1AA-1934FC79BCD1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886EEE1D-7B34-4AFE-ADC8-97D555C832AC}" type="pres">
      <dgm:prSet presAssocID="{E667562F-F59C-4D0D-A1AA-1934FC79BCD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A33AED-98A2-4F46-AE72-5A14A8D0CB01}" type="pres">
      <dgm:prSet presAssocID="{E667562F-F59C-4D0D-A1AA-1934FC79BCD1}" presName="negativeSpace" presStyleCnt="0"/>
      <dgm:spPr/>
    </dgm:pt>
    <dgm:pt modelId="{D9109F3F-B92B-4877-8554-42AE57F3ED08}" type="pres">
      <dgm:prSet presAssocID="{E667562F-F59C-4D0D-A1AA-1934FC79BCD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59E683-3A04-43FF-A484-FC6575AB20F8}" type="pres">
      <dgm:prSet presAssocID="{68659EDA-B5EA-4F23-B477-46D6D827AA69}" presName="spaceBetweenRectangles" presStyleCnt="0"/>
      <dgm:spPr/>
    </dgm:pt>
    <dgm:pt modelId="{735C6EC3-AD81-4A80-9A62-02F14A821E26}" type="pres">
      <dgm:prSet presAssocID="{9A1E3E6C-CB75-46E8-AD49-D505C71D1016}" presName="parentLin" presStyleCnt="0"/>
      <dgm:spPr/>
    </dgm:pt>
    <dgm:pt modelId="{97ED134D-4146-4D77-ABF0-761F6721F6CB}" type="pres">
      <dgm:prSet presAssocID="{9A1E3E6C-CB75-46E8-AD49-D505C71D1016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0AB9A8AF-2437-4C29-8B6C-F4AAF0505720}" type="pres">
      <dgm:prSet presAssocID="{9A1E3E6C-CB75-46E8-AD49-D505C71D101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E7273E-5CDA-44E7-9129-7EB4B6C10BC8}" type="pres">
      <dgm:prSet presAssocID="{9A1E3E6C-CB75-46E8-AD49-D505C71D1016}" presName="negativeSpace" presStyleCnt="0"/>
      <dgm:spPr/>
    </dgm:pt>
    <dgm:pt modelId="{38199CFC-875F-4E1E-8A12-3001CA149B78}" type="pres">
      <dgm:prSet presAssocID="{9A1E3E6C-CB75-46E8-AD49-D505C71D101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483342C-00D4-4570-AFBD-9EB30B26BED8}" type="presOf" srcId="{E667562F-F59C-4D0D-A1AA-1934FC79BCD1}" destId="{886EEE1D-7B34-4AFE-ADC8-97D555C832AC}" srcOrd="1" destOrd="0" presId="urn:microsoft.com/office/officeart/2005/8/layout/list1"/>
    <dgm:cxn modelId="{AFB1CDFD-1864-422B-A071-5075B9E47A01}" srcId="{E667562F-F59C-4D0D-A1AA-1934FC79BCD1}" destId="{B645AEB9-5232-48BE-834C-36F772C62716}" srcOrd="3" destOrd="0" parTransId="{B4EAE71E-CAB7-4225-AD03-F42869563E7E}" sibTransId="{5DCF687A-24AB-4D83-9E2A-FC21750F1B8C}"/>
    <dgm:cxn modelId="{AE731D2D-4D2C-47EE-84BF-164E499811BE}" type="presOf" srcId="{E667562F-F59C-4D0D-A1AA-1934FC79BCD1}" destId="{4A8A9BAD-0CC7-4576-8329-53A348D348E4}" srcOrd="0" destOrd="0" presId="urn:microsoft.com/office/officeart/2005/8/layout/list1"/>
    <dgm:cxn modelId="{A34ABD23-EA0D-4B28-87FD-671264369EEC}" srcId="{E667562F-F59C-4D0D-A1AA-1934FC79BCD1}" destId="{5E4E1774-2D42-4F85-8036-E804AE56FD44}" srcOrd="0" destOrd="0" parTransId="{EFD065DD-423C-4186-B4FA-A364F526288E}" sibTransId="{9FB061E7-7462-405B-A29D-3FB082ECA922}"/>
    <dgm:cxn modelId="{4AEC9AFD-82BB-4884-A38A-7E49EA48644A}" type="presOf" srcId="{9A1E3E6C-CB75-46E8-AD49-D505C71D1016}" destId="{97ED134D-4146-4D77-ABF0-761F6721F6CB}" srcOrd="0" destOrd="0" presId="urn:microsoft.com/office/officeart/2005/8/layout/list1"/>
    <dgm:cxn modelId="{636D699D-EEE4-4C9F-835C-E290F6D01E31}" type="presOf" srcId="{73A59AE3-3CB2-41A2-9A08-F4796BDD2C89}" destId="{3F2BAE78-612C-4376-A463-B67CB4C8D89C}" srcOrd="1" destOrd="0" presId="urn:microsoft.com/office/officeart/2005/8/layout/list1"/>
    <dgm:cxn modelId="{B16AC7C1-15B6-4853-872A-8A65ADA61A3D}" type="presOf" srcId="{A9ED4CE8-84BC-41E5-96A7-1A95C516DAE4}" destId="{5F6A490A-4754-40F3-8448-8BF9F897BA40}" srcOrd="0" destOrd="1" presId="urn:microsoft.com/office/officeart/2005/8/layout/list1"/>
    <dgm:cxn modelId="{C59384E5-2044-4ACC-99B7-583728B7AA0C}" type="presOf" srcId="{51248E16-E7FD-45C8-B9EE-4E6A88D2B7B0}" destId="{5F6A490A-4754-40F3-8448-8BF9F897BA40}" srcOrd="0" destOrd="2" presId="urn:microsoft.com/office/officeart/2005/8/layout/list1"/>
    <dgm:cxn modelId="{B79702E7-C05D-46C4-AB23-73404B612D4C}" srcId="{73A59AE3-3CB2-41A2-9A08-F4796BDD2C89}" destId="{51248E16-E7FD-45C8-B9EE-4E6A88D2B7B0}" srcOrd="2" destOrd="0" parTransId="{4F56006B-DE41-4B72-85F8-355D338F0AD9}" sibTransId="{27A05E5A-123C-4C0F-B055-5173F87F5F2E}"/>
    <dgm:cxn modelId="{3CE9C6B8-A454-45DA-9A7C-BBF56BBB5E67}" type="presOf" srcId="{F3F8F8FC-237B-4599-B1CD-1D2D0B8F27AB}" destId="{38199CFC-875F-4E1E-8A12-3001CA149B78}" srcOrd="0" destOrd="0" presId="urn:microsoft.com/office/officeart/2005/8/layout/list1"/>
    <dgm:cxn modelId="{8D75F891-69C1-496A-A70B-4D28C6468A0A}" srcId="{73A59AE3-3CB2-41A2-9A08-F4796BDD2C89}" destId="{A9ED4CE8-84BC-41E5-96A7-1A95C516DAE4}" srcOrd="1" destOrd="0" parTransId="{70C20A1B-3D04-41F5-8279-542C997215F7}" sibTransId="{4DF7DC6E-09E5-4BA6-9DAA-677BF33090A7}"/>
    <dgm:cxn modelId="{FA6E9A11-0DAD-4639-B3FB-97B8E5D1358B}" type="presOf" srcId="{5E4E1774-2D42-4F85-8036-E804AE56FD44}" destId="{D9109F3F-B92B-4877-8554-42AE57F3ED08}" srcOrd="0" destOrd="0" presId="urn:microsoft.com/office/officeart/2005/8/layout/list1"/>
    <dgm:cxn modelId="{30D0D0F4-6722-44CC-9B8C-066623807302}" srcId="{73A59AE3-3CB2-41A2-9A08-F4796BDD2C89}" destId="{627376E2-9601-45D1-9BD9-5466584BBC81}" srcOrd="0" destOrd="0" parTransId="{B8782FCB-3DA6-429E-BED3-B017B94E8C85}" sibTransId="{34A4DD8F-05C5-44D5-969A-76276C018643}"/>
    <dgm:cxn modelId="{61CAC253-83ED-4D78-8DAF-CFDE2DFC2C5C}" type="presOf" srcId="{73A59AE3-3CB2-41A2-9A08-F4796BDD2C89}" destId="{6BC848E9-542B-4C74-9F3F-AB8858374BE8}" srcOrd="0" destOrd="0" presId="urn:microsoft.com/office/officeart/2005/8/layout/list1"/>
    <dgm:cxn modelId="{D17D433F-77C7-4C71-B8A2-905CDCE25B00}" srcId="{64685A36-2D53-4BDA-B7CB-4EBE04EC54E1}" destId="{E667562F-F59C-4D0D-A1AA-1934FC79BCD1}" srcOrd="1" destOrd="0" parTransId="{9B49A0D4-9C30-4892-A303-7E49B005A27D}" sibTransId="{68659EDA-B5EA-4F23-B477-46D6D827AA69}"/>
    <dgm:cxn modelId="{AC98DE54-3C06-400B-A5B3-EE1440BF488A}" srcId="{64685A36-2D53-4BDA-B7CB-4EBE04EC54E1}" destId="{9A1E3E6C-CB75-46E8-AD49-D505C71D1016}" srcOrd="2" destOrd="0" parTransId="{E7FC6657-8985-4691-8926-8E6819BAC3F3}" sibTransId="{15C32CC1-C9E9-4675-AC65-3F468A4819FB}"/>
    <dgm:cxn modelId="{2968399C-CF12-41AA-AA59-847874916FC3}" type="presOf" srcId="{64685A36-2D53-4BDA-B7CB-4EBE04EC54E1}" destId="{5B9D3CFA-633C-4A1E-A79F-2A66E42C3086}" srcOrd="0" destOrd="0" presId="urn:microsoft.com/office/officeart/2005/8/layout/list1"/>
    <dgm:cxn modelId="{3648AB86-6C7A-4641-A5D4-841FF5902224}" srcId="{E667562F-F59C-4D0D-A1AA-1934FC79BCD1}" destId="{778A92AD-C830-4AD1-B77F-45C4FD139448}" srcOrd="2" destOrd="0" parTransId="{DD43F4D7-6C96-4CF1-853C-ECD50F9F6DD8}" sibTransId="{2602CA2F-A11B-42FF-ABF4-4DFA189A0651}"/>
    <dgm:cxn modelId="{5874EEC2-791C-42B7-B133-43B73EC8BEF5}" type="presOf" srcId="{9A1E3E6C-CB75-46E8-AD49-D505C71D1016}" destId="{0AB9A8AF-2437-4C29-8B6C-F4AAF0505720}" srcOrd="1" destOrd="0" presId="urn:microsoft.com/office/officeart/2005/8/layout/list1"/>
    <dgm:cxn modelId="{14371AA2-9A4F-458E-9E3A-FF4D4AFAD108}" type="presOf" srcId="{627376E2-9601-45D1-9BD9-5466584BBC81}" destId="{5F6A490A-4754-40F3-8448-8BF9F897BA40}" srcOrd="0" destOrd="0" presId="urn:microsoft.com/office/officeart/2005/8/layout/list1"/>
    <dgm:cxn modelId="{4C8245A6-EA91-466E-ABE1-E533391CD178}" srcId="{E667562F-F59C-4D0D-A1AA-1934FC79BCD1}" destId="{35B699E1-FB71-4885-804B-53D7BEFC03E1}" srcOrd="1" destOrd="0" parTransId="{381FEDED-7AF5-48EA-9C74-F84AD0B968E3}" sibTransId="{16D350E7-2C13-48A3-84DB-A4F2C198DBF7}"/>
    <dgm:cxn modelId="{BE8BB89B-DF3E-4A69-951E-EABCF6557FD0}" srcId="{64685A36-2D53-4BDA-B7CB-4EBE04EC54E1}" destId="{73A59AE3-3CB2-41A2-9A08-F4796BDD2C89}" srcOrd="0" destOrd="0" parTransId="{ACB941C7-2D1A-47D9-B2E4-16ED9213A2F8}" sibTransId="{5809E5AF-FE38-4D74-A6D4-751FA0D5CF33}"/>
    <dgm:cxn modelId="{1412306E-76EA-4926-BF30-EF92F4E27DB5}" type="presOf" srcId="{6B6BAB6B-7E2B-42E0-B099-88E17EB74205}" destId="{D9109F3F-B92B-4877-8554-42AE57F3ED08}" srcOrd="0" destOrd="4" presId="urn:microsoft.com/office/officeart/2005/8/layout/list1"/>
    <dgm:cxn modelId="{1E2AC9C8-B6A2-4EFC-95AD-BA5F14C89228}" srcId="{9A1E3E6C-CB75-46E8-AD49-D505C71D1016}" destId="{F3F8F8FC-237B-4599-B1CD-1D2D0B8F27AB}" srcOrd="0" destOrd="0" parTransId="{B0EDB2C3-1768-422B-AD1A-F3A00CAE675F}" sibTransId="{6110D7E8-FF90-442D-ABCA-5AF0E4E25DE3}"/>
    <dgm:cxn modelId="{677948D4-E0C1-499E-9CB7-B1881E9749D4}" type="presOf" srcId="{35B699E1-FB71-4885-804B-53D7BEFC03E1}" destId="{D9109F3F-B92B-4877-8554-42AE57F3ED08}" srcOrd="0" destOrd="1" presId="urn:microsoft.com/office/officeart/2005/8/layout/list1"/>
    <dgm:cxn modelId="{B3B0639F-9BC4-4912-815B-E265F2F4E683}" type="presOf" srcId="{B645AEB9-5232-48BE-834C-36F772C62716}" destId="{D9109F3F-B92B-4877-8554-42AE57F3ED08}" srcOrd="0" destOrd="3" presId="urn:microsoft.com/office/officeart/2005/8/layout/list1"/>
    <dgm:cxn modelId="{FDE4FA53-58FE-4E0B-863C-C4EFBD594C05}" type="presOf" srcId="{778A92AD-C830-4AD1-B77F-45C4FD139448}" destId="{D9109F3F-B92B-4877-8554-42AE57F3ED08}" srcOrd="0" destOrd="2" presId="urn:microsoft.com/office/officeart/2005/8/layout/list1"/>
    <dgm:cxn modelId="{3B3FC6DE-6AEC-47CE-8167-4D1F087DA38B}" srcId="{E667562F-F59C-4D0D-A1AA-1934FC79BCD1}" destId="{6B6BAB6B-7E2B-42E0-B099-88E17EB74205}" srcOrd="4" destOrd="0" parTransId="{7AB4AAF8-4428-44CA-B1D9-3DA85B0F6A66}" sibTransId="{D1705118-EDB1-43BA-BF68-D8A3C6A9DEC7}"/>
    <dgm:cxn modelId="{B1152A48-E5F0-4B5D-BF37-3D1CC1DAA745}" type="presParOf" srcId="{5B9D3CFA-633C-4A1E-A79F-2A66E42C3086}" destId="{BF72EB98-F2CA-4934-B848-FAA189DA0CDA}" srcOrd="0" destOrd="0" presId="urn:microsoft.com/office/officeart/2005/8/layout/list1"/>
    <dgm:cxn modelId="{8215000F-C15E-4348-AD96-1C68765DC5FD}" type="presParOf" srcId="{BF72EB98-F2CA-4934-B848-FAA189DA0CDA}" destId="{6BC848E9-542B-4C74-9F3F-AB8858374BE8}" srcOrd="0" destOrd="0" presId="urn:microsoft.com/office/officeart/2005/8/layout/list1"/>
    <dgm:cxn modelId="{E59DE0BF-7DB0-422A-8163-BFBD72B10D6E}" type="presParOf" srcId="{BF72EB98-F2CA-4934-B848-FAA189DA0CDA}" destId="{3F2BAE78-612C-4376-A463-B67CB4C8D89C}" srcOrd="1" destOrd="0" presId="urn:microsoft.com/office/officeart/2005/8/layout/list1"/>
    <dgm:cxn modelId="{1D226090-73FD-45EB-8D04-9991ABE32EAD}" type="presParOf" srcId="{5B9D3CFA-633C-4A1E-A79F-2A66E42C3086}" destId="{B8C77933-5F37-4AFF-9399-DB230D5C5E8D}" srcOrd="1" destOrd="0" presId="urn:microsoft.com/office/officeart/2005/8/layout/list1"/>
    <dgm:cxn modelId="{8ED7131C-EFDD-4048-ACA4-E992F7C71D1B}" type="presParOf" srcId="{5B9D3CFA-633C-4A1E-A79F-2A66E42C3086}" destId="{5F6A490A-4754-40F3-8448-8BF9F897BA40}" srcOrd="2" destOrd="0" presId="urn:microsoft.com/office/officeart/2005/8/layout/list1"/>
    <dgm:cxn modelId="{23BD6C38-F66D-4664-B260-431E24E94416}" type="presParOf" srcId="{5B9D3CFA-633C-4A1E-A79F-2A66E42C3086}" destId="{3C67DBD2-9DB8-4E4A-B595-ABC345CE9241}" srcOrd="3" destOrd="0" presId="urn:microsoft.com/office/officeart/2005/8/layout/list1"/>
    <dgm:cxn modelId="{2F77A1FE-3750-4230-B0B8-B1A18F9C4772}" type="presParOf" srcId="{5B9D3CFA-633C-4A1E-A79F-2A66E42C3086}" destId="{295B6F4F-4E82-4109-8BF1-BB1064F881E8}" srcOrd="4" destOrd="0" presId="urn:microsoft.com/office/officeart/2005/8/layout/list1"/>
    <dgm:cxn modelId="{F421A303-2247-4C76-8AAF-E73D95D9CABB}" type="presParOf" srcId="{295B6F4F-4E82-4109-8BF1-BB1064F881E8}" destId="{4A8A9BAD-0CC7-4576-8329-53A348D348E4}" srcOrd="0" destOrd="0" presId="urn:microsoft.com/office/officeart/2005/8/layout/list1"/>
    <dgm:cxn modelId="{3F85D05D-A881-4E00-B5FF-5034322954E6}" type="presParOf" srcId="{295B6F4F-4E82-4109-8BF1-BB1064F881E8}" destId="{886EEE1D-7B34-4AFE-ADC8-97D555C832AC}" srcOrd="1" destOrd="0" presId="urn:microsoft.com/office/officeart/2005/8/layout/list1"/>
    <dgm:cxn modelId="{ADB48410-F0BE-4C18-ACB9-EEC4CF62747B}" type="presParOf" srcId="{5B9D3CFA-633C-4A1E-A79F-2A66E42C3086}" destId="{FBA33AED-98A2-4F46-AE72-5A14A8D0CB01}" srcOrd="5" destOrd="0" presId="urn:microsoft.com/office/officeart/2005/8/layout/list1"/>
    <dgm:cxn modelId="{68E0E24E-409B-4357-9037-1D569383E10D}" type="presParOf" srcId="{5B9D3CFA-633C-4A1E-A79F-2A66E42C3086}" destId="{D9109F3F-B92B-4877-8554-42AE57F3ED08}" srcOrd="6" destOrd="0" presId="urn:microsoft.com/office/officeart/2005/8/layout/list1"/>
    <dgm:cxn modelId="{B266B2A9-825D-432C-8639-EB9A78EB0957}" type="presParOf" srcId="{5B9D3CFA-633C-4A1E-A79F-2A66E42C3086}" destId="{AC59E683-3A04-43FF-A484-FC6575AB20F8}" srcOrd="7" destOrd="0" presId="urn:microsoft.com/office/officeart/2005/8/layout/list1"/>
    <dgm:cxn modelId="{CDE314DF-FB16-41B9-B0FB-D07D4FDD102F}" type="presParOf" srcId="{5B9D3CFA-633C-4A1E-A79F-2A66E42C3086}" destId="{735C6EC3-AD81-4A80-9A62-02F14A821E26}" srcOrd="8" destOrd="0" presId="urn:microsoft.com/office/officeart/2005/8/layout/list1"/>
    <dgm:cxn modelId="{80C657C0-B8DF-47BF-A842-E0724C6AF3F0}" type="presParOf" srcId="{735C6EC3-AD81-4A80-9A62-02F14A821E26}" destId="{97ED134D-4146-4D77-ABF0-761F6721F6CB}" srcOrd="0" destOrd="0" presId="urn:microsoft.com/office/officeart/2005/8/layout/list1"/>
    <dgm:cxn modelId="{7AE57B30-BB02-495D-8FB9-950C6D78863E}" type="presParOf" srcId="{735C6EC3-AD81-4A80-9A62-02F14A821E26}" destId="{0AB9A8AF-2437-4C29-8B6C-F4AAF0505720}" srcOrd="1" destOrd="0" presId="urn:microsoft.com/office/officeart/2005/8/layout/list1"/>
    <dgm:cxn modelId="{AE6A61E9-43BF-4684-B798-2E24FB27217A}" type="presParOf" srcId="{5B9D3CFA-633C-4A1E-A79F-2A66E42C3086}" destId="{A1E7273E-5CDA-44E7-9129-7EB4B6C10BC8}" srcOrd="9" destOrd="0" presId="urn:microsoft.com/office/officeart/2005/8/layout/list1"/>
    <dgm:cxn modelId="{31EA6F44-097E-485F-BC76-EDAB8573014F}" type="presParOf" srcId="{5B9D3CFA-633C-4A1E-A79F-2A66E42C3086}" destId="{38199CFC-875F-4E1E-8A12-3001CA149B7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B2A60C-BE86-4310-AD2D-F4C856C53ABC}" type="doc">
      <dgm:prSet loTypeId="urn:microsoft.com/office/officeart/2005/8/layout/hierarchy1" loCatId="hierarchy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es-CO"/>
        </a:p>
      </dgm:t>
    </dgm:pt>
    <dgm:pt modelId="{2BC33563-D9E4-4C7E-9FCD-C1B18F0735A6}">
      <dgm:prSet custT="1"/>
      <dgm:spPr/>
      <dgm:t>
        <a:bodyPr/>
        <a:lstStyle/>
        <a:p>
          <a:pPr algn="just"/>
          <a:r>
            <a:rPr lang="es-CO" sz="2400" b="1" dirty="0" smtClean="0">
              <a:latin typeface="Arial" pitchFamily="34" charset="0"/>
              <a:cs typeface="Arial" pitchFamily="34" charset="0"/>
            </a:rPr>
            <a:t>El Examen de Estado de Calidad de la Educación Superior es un instrumento estandarizado para la evaluación externa de la calidad de la educación superior.</a:t>
          </a:r>
        </a:p>
        <a:p>
          <a:pPr algn="just"/>
          <a:r>
            <a:rPr lang="es-CO" sz="2400" b="1" dirty="0" smtClean="0">
              <a:latin typeface="Arial" pitchFamily="34" charset="0"/>
              <a:cs typeface="Arial" pitchFamily="34" charset="0"/>
            </a:rPr>
            <a:t> </a:t>
          </a:r>
          <a:endParaRPr lang="es-CO" sz="2400" b="1" dirty="0">
            <a:latin typeface="Arial" pitchFamily="34" charset="0"/>
            <a:cs typeface="Arial" pitchFamily="34" charset="0"/>
          </a:endParaRPr>
        </a:p>
      </dgm:t>
    </dgm:pt>
    <dgm:pt modelId="{FFC725DF-5C18-4541-95A8-175F72DB8C85}" type="parTrans" cxnId="{47DF7333-5A19-4E6E-BA7C-67B7776E74EC}">
      <dgm:prSet/>
      <dgm:spPr/>
      <dgm:t>
        <a:bodyPr/>
        <a:lstStyle/>
        <a:p>
          <a:pPr algn="just"/>
          <a:endParaRPr lang="es-CO"/>
        </a:p>
      </dgm:t>
    </dgm:pt>
    <dgm:pt modelId="{1AE000AD-EF2A-40C6-AC53-0CFB980E5578}" type="sibTrans" cxnId="{47DF7333-5A19-4E6E-BA7C-67B7776E74EC}">
      <dgm:prSet/>
      <dgm:spPr/>
      <dgm:t>
        <a:bodyPr/>
        <a:lstStyle/>
        <a:p>
          <a:pPr algn="just"/>
          <a:endParaRPr lang="es-CO"/>
        </a:p>
      </dgm:t>
    </dgm:pt>
    <dgm:pt modelId="{290F9DF8-8DE0-4FDD-ABA9-D2BD87931B59}" type="pres">
      <dgm:prSet presAssocID="{87B2A60C-BE86-4310-AD2D-F4C856C53A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D27420E-7457-41F8-8EB4-A0EE7F7E4328}" type="pres">
      <dgm:prSet presAssocID="{2BC33563-D9E4-4C7E-9FCD-C1B18F0735A6}" presName="hierRoot1" presStyleCnt="0"/>
      <dgm:spPr/>
      <dgm:t>
        <a:bodyPr/>
        <a:lstStyle/>
        <a:p>
          <a:endParaRPr lang="es-ES"/>
        </a:p>
      </dgm:t>
    </dgm:pt>
    <dgm:pt modelId="{03128BDB-3BC5-4A7E-A845-7A09071B6006}" type="pres">
      <dgm:prSet presAssocID="{2BC33563-D9E4-4C7E-9FCD-C1B18F0735A6}" presName="composite" presStyleCnt="0"/>
      <dgm:spPr/>
      <dgm:t>
        <a:bodyPr/>
        <a:lstStyle/>
        <a:p>
          <a:endParaRPr lang="es-ES"/>
        </a:p>
      </dgm:t>
    </dgm:pt>
    <dgm:pt modelId="{0070888D-E4DF-4523-B77A-0CFDE29BEAEF}" type="pres">
      <dgm:prSet presAssocID="{2BC33563-D9E4-4C7E-9FCD-C1B18F0735A6}" presName="background" presStyleLbl="node0" presStyleIdx="0" presStyleCnt="1"/>
      <dgm:spPr/>
      <dgm:t>
        <a:bodyPr/>
        <a:lstStyle/>
        <a:p>
          <a:endParaRPr lang="es-ES"/>
        </a:p>
      </dgm:t>
    </dgm:pt>
    <dgm:pt modelId="{C12CE7AC-14D1-44BE-9826-67BE12F506F2}" type="pres">
      <dgm:prSet presAssocID="{2BC33563-D9E4-4C7E-9FCD-C1B18F0735A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58CCF8-8686-4C42-880D-41A4514326E1}" type="pres">
      <dgm:prSet presAssocID="{2BC33563-D9E4-4C7E-9FCD-C1B18F0735A6}" presName="hierChild2" presStyleCnt="0"/>
      <dgm:spPr/>
      <dgm:t>
        <a:bodyPr/>
        <a:lstStyle/>
        <a:p>
          <a:endParaRPr lang="es-ES"/>
        </a:p>
      </dgm:t>
    </dgm:pt>
  </dgm:ptLst>
  <dgm:cxnLst>
    <dgm:cxn modelId="{0DE68891-F25A-49CC-B17A-6DADFCA3FBDB}" type="presOf" srcId="{87B2A60C-BE86-4310-AD2D-F4C856C53ABC}" destId="{290F9DF8-8DE0-4FDD-ABA9-D2BD87931B59}" srcOrd="0" destOrd="0" presId="urn:microsoft.com/office/officeart/2005/8/layout/hierarchy1"/>
    <dgm:cxn modelId="{5100E993-468A-4598-936E-B980B38FFAD7}" type="presOf" srcId="{2BC33563-D9E4-4C7E-9FCD-C1B18F0735A6}" destId="{C12CE7AC-14D1-44BE-9826-67BE12F506F2}" srcOrd="0" destOrd="0" presId="urn:microsoft.com/office/officeart/2005/8/layout/hierarchy1"/>
    <dgm:cxn modelId="{47DF7333-5A19-4E6E-BA7C-67B7776E74EC}" srcId="{87B2A60C-BE86-4310-AD2D-F4C856C53ABC}" destId="{2BC33563-D9E4-4C7E-9FCD-C1B18F0735A6}" srcOrd="0" destOrd="0" parTransId="{FFC725DF-5C18-4541-95A8-175F72DB8C85}" sibTransId="{1AE000AD-EF2A-40C6-AC53-0CFB980E5578}"/>
    <dgm:cxn modelId="{2B1C00D3-7972-477E-8620-2256C15C3D05}" type="presParOf" srcId="{290F9DF8-8DE0-4FDD-ABA9-D2BD87931B59}" destId="{CD27420E-7457-41F8-8EB4-A0EE7F7E4328}" srcOrd="0" destOrd="0" presId="urn:microsoft.com/office/officeart/2005/8/layout/hierarchy1"/>
    <dgm:cxn modelId="{14BF0576-2C7E-4469-AC7E-9CEE14F6926E}" type="presParOf" srcId="{CD27420E-7457-41F8-8EB4-A0EE7F7E4328}" destId="{03128BDB-3BC5-4A7E-A845-7A09071B6006}" srcOrd="0" destOrd="0" presId="urn:microsoft.com/office/officeart/2005/8/layout/hierarchy1"/>
    <dgm:cxn modelId="{B5F232A4-960E-49E2-99D3-53C90879F6B2}" type="presParOf" srcId="{03128BDB-3BC5-4A7E-A845-7A09071B6006}" destId="{0070888D-E4DF-4523-B77A-0CFDE29BEAEF}" srcOrd="0" destOrd="0" presId="urn:microsoft.com/office/officeart/2005/8/layout/hierarchy1"/>
    <dgm:cxn modelId="{9F703A14-96DA-4B73-BB9D-B8F249BA193F}" type="presParOf" srcId="{03128BDB-3BC5-4A7E-A845-7A09071B6006}" destId="{C12CE7AC-14D1-44BE-9826-67BE12F506F2}" srcOrd="1" destOrd="0" presId="urn:microsoft.com/office/officeart/2005/8/layout/hierarchy1"/>
    <dgm:cxn modelId="{3BDFA73E-917F-4552-A2CD-A18E60093C7D}" type="presParOf" srcId="{CD27420E-7457-41F8-8EB4-A0EE7F7E4328}" destId="{2758CCF8-8686-4C42-880D-41A4514326E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B2A60C-BE86-4310-AD2D-F4C856C53ABC}" type="doc">
      <dgm:prSet loTypeId="urn:microsoft.com/office/officeart/2005/8/layout/hierarchy4" loCatId="hierarchy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2BC33563-D9E4-4C7E-9FCD-C1B18F0735A6}">
      <dgm:prSet/>
      <dgm:spPr/>
      <dgm:t>
        <a:bodyPr/>
        <a:lstStyle/>
        <a:p>
          <a:pPr algn="just"/>
          <a:r>
            <a:rPr lang="es-CO" dirty="0" smtClean="0"/>
            <a:t>Con la publicación de la Ley 1324 de 2009 y el Decreto 3963 del mismo año, se dio una nueva orientación a los exámenes de Estado de la Educación Superior, el cual se estableció como obligatorio para obtener el título del nivel de pregrado. </a:t>
          </a:r>
          <a:r>
            <a:rPr lang="es-CO" b="1" dirty="0" smtClean="0"/>
            <a:t> </a:t>
          </a:r>
          <a:endParaRPr lang="es-CO" b="1" dirty="0"/>
        </a:p>
      </dgm:t>
    </dgm:pt>
    <dgm:pt modelId="{FFC725DF-5C18-4541-95A8-175F72DB8C85}" type="parTrans" cxnId="{47DF7333-5A19-4E6E-BA7C-67B7776E74EC}">
      <dgm:prSet/>
      <dgm:spPr/>
      <dgm:t>
        <a:bodyPr/>
        <a:lstStyle/>
        <a:p>
          <a:pPr algn="just"/>
          <a:endParaRPr lang="es-CO"/>
        </a:p>
      </dgm:t>
    </dgm:pt>
    <dgm:pt modelId="{1AE000AD-EF2A-40C6-AC53-0CFB980E5578}" type="sibTrans" cxnId="{47DF7333-5A19-4E6E-BA7C-67B7776E74EC}">
      <dgm:prSet/>
      <dgm:spPr/>
      <dgm:t>
        <a:bodyPr/>
        <a:lstStyle/>
        <a:p>
          <a:pPr algn="just"/>
          <a:endParaRPr lang="es-CO"/>
        </a:p>
      </dgm:t>
    </dgm:pt>
    <dgm:pt modelId="{AA1CEC7C-6C5A-413D-94BB-5A36BF270102}" type="pres">
      <dgm:prSet presAssocID="{87B2A60C-BE86-4310-AD2D-F4C856C53AB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95F5CD1-C90F-4C3E-AF1E-CF4844F1A1BB}" type="pres">
      <dgm:prSet presAssocID="{2BC33563-D9E4-4C7E-9FCD-C1B18F0735A6}" presName="vertOne" presStyleCnt="0"/>
      <dgm:spPr/>
      <dgm:t>
        <a:bodyPr/>
        <a:lstStyle/>
        <a:p>
          <a:endParaRPr lang="es-ES"/>
        </a:p>
      </dgm:t>
    </dgm:pt>
    <dgm:pt modelId="{E2D2F90B-8446-4531-92AD-50644550D117}" type="pres">
      <dgm:prSet presAssocID="{2BC33563-D9E4-4C7E-9FCD-C1B18F0735A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BA231F-D4C1-4481-B9A1-4CA5D0318048}" type="pres">
      <dgm:prSet presAssocID="{2BC33563-D9E4-4C7E-9FCD-C1B18F0735A6}" presName="horzOne" presStyleCnt="0"/>
      <dgm:spPr/>
      <dgm:t>
        <a:bodyPr/>
        <a:lstStyle/>
        <a:p>
          <a:endParaRPr lang="es-ES"/>
        </a:p>
      </dgm:t>
    </dgm:pt>
  </dgm:ptLst>
  <dgm:cxnLst>
    <dgm:cxn modelId="{C9AE0902-2888-43EA-AB15-BA84139F475C}" type="presOf" srcId="{87B2A60C-BE86-4310-AD2D-F4C856C53ABC}" destId="{AA1CEC7C-6C5A-413D-94BB-5A36BF270102}" srcOrd="0" destOrd="0" presId="urn:microsoft.com/office/officeart/2005/8/layout/hierarchy4"/>
    <dgm:cxn modelId="{632BD4F7-FC3F-427B-80E7-C3CD4EFD6379}" type="presOf" srcId="{2BC33563-D9E4-4C7E-9FCD-C1B18F0735A6}" destId="{E2D2F90B-8446-4531-92AD-50644550D117}" srcOrd="0" destOrd="0" presId="urn:microsoft.com/office/officeart/2005/8/layout/hierarchy4"/>
    <dgm:cxn modelId="{47DF7333-5A19-4E6E-BA7C-67B7776E74EC}" srcId="{87B2A60C-BE86-4310-AD2D-F4C856C53ABC}" destId="{2BC33563-D9E4-4C7E-9FCD-C1B18F0735A6}" srcOrd="0" destOrd="0" parTransId="{FFC725DF-5C18-4541-95A8-175F72DB8C85}" sibTransId="{1AE000AD-EF2A-40C6-AC53-0CFB980E5578}"/>
    <dgm:cxn modelId="{B199039E-B709-458F-9279-A3181C0604DE}" type="presParOf" srcId="{AA1CEC7C-6C5A-413D-94BB-5A36BF270102}" destId="{795F5CD1-C90F-4C3E-AF1E-CF4844F1A1BB}" srcOrd="0" destOrd="0" presId="urn:microsoft.com/office/officeart/2005/8/layout/hierarchy4"/>
    <dgm:cxn modelId="{4FEDAD98-F935-49A7-829F-DA400C783518}" type="presParOf" srcId="{795F5CD1-C90F-4C3E-AF1E-CF4844F1A1BB}" destId="{E2D2F90B-8446-4531-92AD-50644550D117}" srcOrd="0" destOrd="0" presId="urn:microsoft.com/office/officeart/2005/8/layout/hierarchy4"/>
    <dgm:cxn modelId="{AC9A8FAE-0D60-47E2-BF53-BD8F620DBA80}" type="presParOf" srcId="{795F5CD1-C90F-4C3E-AF1E-CF4844F1A1BB}" destId="{3CBA231F-D4C1-4481-B9A1-4CA5D031804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2CCF6-EBC9-4B5F-B050-1E0207578A15}">
      <dsp:nvSpPr>
        <dsp:cNvPr id="0" name=""/>
        <dsp:cNvSpPr/>
      </dsp:nvSpPr>
      <dsp:spPr>
        <a:xfrm>
          <a:off x="0" y="-165406"/>
          <a:ext cx="8613254" cy="517036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254000" bIns="199143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kern="1200" dirty="0" smtClean="0">
              <a:latin typeface="Arial" pitchFamily="34" charset="0"/>
              <a:cs typeface="Arial" pitchFamily="34" charset="0"/>
            </a:rPr>
            <a:t>Brindar información general para la aplicación de la prueba SABER PRO</a:t>
          </a:r>
          <a:endParaRPr lang="es-CO" sz="3200" b="0" u="none" kern="1200" dirty="0">
            <a:latin typeface="Arial" pitchFamily="34" charset="0"/>
            <a:cs typeface="Arial" pitchFamily="34" charset="0"/>
          </a:endParaRPr>
        </a:p>
      </dsp:txBody>
      <dsp:txXfrm>
        <a:off x="0" y="1127184"/>
        <a:ext cx="7320664" cy="25851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6DF4D-EE56-4455-9421-0CC7FEFD6B91}">
      <dsp:nvSpPr>
        <dsp:cNvPr id="0" name=""/>
        <dsp:cNvSpPr/>
      </dsp:nvSpPr>
      <dsp:spPr>
        <a:xfrm rot="5400000">
          <a:off x="-394518" y="395037"/>
          <a:ext cx="2630122" cy="184108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500" b="0" kern="1200" dirty="0" smtClean="0"/>
            <a:t>1</a:t>
          </a:r>
          <a:endParaRPr lang="es-CO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921062"/>
        <a:ext cx="1841085" cy="789037"/>
      </dsp:txXfrm>
    </dsp:sp>
    <dsp:sp modelId="{3DB3C7B4-6614-4AE7-8492-AC61D5BBDF5D}">
      <dsp:nvSpPr>
        <dsp:cNvPr id="0" name=""/>
        <dsp:cNvSpPr/>
      </dsp:nvSpPr>
      <dsp:spPr>
        <a:xfrm rot="5400000">
          <a:off x="5483345" y="-3641740"/>
          <a:ext cx="1709579" cy="89940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Identificar los momentos fundamentales del proceso (pre-registro, gestión de estudiantes, recaudo e inscripción).</a:t>
          </a:r>
          <a:endParaRPr lang="es-CO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841086" y="83974"/>
        <a:ext cx="8910644" cy="1542669"/>
      </dsp:txXfrm>
    </dsp:sp>
    <dsp:sp modelId="{05158C87-E241-4768-B830-00A902638F82}">
      <dsp:nvSpPr>
        <dsp:cNvPr id="0" name=""/>
        <dsp:cNvSpPr/>
      </dsp:nvSpPr>
      <dsp:spPr>
        <a:xfrm rot="5400000">
          <a:off x="-394518" y="2742149"/>
          <a:ext cx="2630122" cy="184108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s-CO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268174"/>
        <a:ext cx="1841085" cy="789037"/>
      </dsp:txXfrm>
    </dsp:sp>
    <dsp:sp modelId="{9A276BAD-C760-4D2E-A15F-44BFB89C91EF}">
      <dsp:nvSpPr>
        <dsp:cNvPr id="0" name=""/>
        <dsp:cNvSpPr/>
      </dsp:nvSpPr>
      <dsp:spPr>
        <a:xfrm rot="5400000">
          <a:off x="5483345" y="-1294629"/>
          <a:ext cx="1709579" cy="89940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Reconocer las acciones a seguir en cada uno de los momentos del proceso</a:t>
          </a:r>
          <a:endParaRPr lang="es-CO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841086" y="2431085"/>
        <a:ext cx="8910644" cy="15426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93268-2FC6-4AB8-A539-0D8A7CE752F5}">
      <dsp:nvSpPr>
        <dsp:cNvPr id="0" name=""/>
        <dsp:cNvSpPr/>
      </dsp:nvSpPr>
      <dsp:spPr>
        <a:xfrm>
          <a:off x="0" y="0"/>
          <a:ext cx="8951214" cy="13214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Arial" pitchFamily="34" charset="0"/>
              <a:cs typeface="Arial" pitchFamily="34" charset="0"/>
            </a:rPr>
            <a:t>Haber aprobado el 75% de los créditos en un programa de formación </a:t>
          </a:r>
          <a:endParaRPr lang="es-CO" sz="2400" kern="1200" dirty="0">
            <a:latin typeface="Arial" pitchFamily="34" charset="0"/>
            <a:cs typeface="Arial" pitchFamily="34" charset="0"/>
          </a:endParaRPr>
        </a:p>
      </dsp:txBody>
      <dsp:txXfrm>
        <a:off x="38705" y="38705"/>
        <a:ext cx="7525231" cy="1244072"/>
      </dsp:txXfrm>
    </dsp:sp>
    <dsp:sp modelId="{45D5370B-DB06-4C4D-B63C-858660954D63}">
      <dsp:nvSpPr>
        <dsp:cNvPr id="0" name=""/>
        <dsp:cNvSpPr/>
      </dsp:nvSpPr>
      <dsp:spPr>
        <a:xfrm>
          <a:off x="789812" y="1541729"/>
          <a:ext cx="8951214" cy="13214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baseline="0" dirty="0" smtClean="0">
              <a:latin typeface="Arial" pitchFamily="34" charset="0"/>
              <a:cs typeface="Arial" pitchFamily="34" charset="0"/>
            </a:rPr>
            <a:t>Estar matriculado</a:t>
          </a:r>
          <a:endParaRPr lang="es-CO" sz="2400" kern="1200" dirty="0">
            <a:latin typeface="Arial" pitchFamily="34" charset="0"/>
            <a:cs typeface="Arial" pitchFamily="34" charset="0"/>
          </a:endParaRPr>
        </a:p>
      </dsp:txBody>
      <dsp:txXfrm>
        <a:off x="828517" y="1580434"/>
        <a:ext cx="7225027" cy="1244072"/>
      </dsp:txXfrm>
    </dsp:sp>
    <dsp:sp modelId="{A24EE3E1-8306-4926-8137-5BA6E48AEE91}">
      <dsp:nvSpPr>
        <dsp:cNvPr id="0" name=""/>
        <dsp:cNvSpPr/>
      </dsp:nvSpPr>
      <dsp:spPr>
        <a:xfrm>
          <a:off x="1579625" y="3083459"/>
          <a:ext cx="8951214" cy="13214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400" kern="1200" dirty="0" smtClean="0">
              <a:latin typeface="Arial" pitchFamily="34" charset="0"/>
              <a:cs typeface="Arial" pitchFamily="34" charset="0"/>
            </a:rPr>
            <a:t>Entregar al GOAE: recibo</a:t>
          </a:r>
          <a:r>
            <a:rPr lang="es-CO" sz="2400" kern="1200" baseline="0" dirty="0" smtClean="0">
              <a:latin typeface="Arial" pitchFamily="34" charset="0"/>
              <a:cs typeface="Arial" pitchFamily="34" charset="0"/>
            </a:rPr>
            <a:t> de matrícula y copia de la cédula</a:t>
          </a:r>
          <a:endParaRPr lang="es-CO" sz="2400" kern="1200" dirty="0" smtClean="0">
            <a:latin typeface="Arial" pitchFamily="34" charset="0"/>
            <a:cs typeface="Arial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400" kern="1200" dirty="0">
            <a:latin typeface="Arial" pitchFamily="34" charset="0"/>
            <a:cs typeface="Arial" pitchFamily="34" charset="0"/>
          </a:endParaRPr>
        </a:p>
      </dsp:txBody>
      <dsp:txXfrm>
        <a:off x="1618330" y="3122164"/>
        <a:ext cx="7225027" cy="1244072"/>
      </dsp:txXfrm>
    </dsp:sp>
    <dsp:sp modelId="{DF3E3F82-5614-40E1-A4E1-62061CC20FB5}">
      <dsp:nvSpPr>
        <dsp:cNvPr id="0" name=""/>
        <dsp:cNvSpPr/>
      </dsp:nvSpPr>
      <dsp:spPr>
        <a:xfrm>
          <a:off x="8092250" y="1002124"/>
          <a:ext cx="858963" cy="85896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600" kern="1200"/>
        </a:p>
      </dsp:txBody>
      <dsp:txXfrm>
        <a:off x="8285517" y="1002124"/>
        <a:ext cx="472429" cy="646370"/>
      </dsp:txXfrm>
    </dsp:sp>
    <dsp:sp modelId="{5556102C-24A5-476E-962E-8BE2E58013C9}">
      <dsp:nvSpPr>
        <dsp:cNvPr id="0" name=""/>
        <dsp:cNvSpPr/>
      </dsp:nvSpPr>
      <dsp:spPr>
        <a:xfrm>
          <a:off x="8882063" y="2535044"/>
          <a:ext cx="858963" cy="85896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600" kern="1200"/>
        </a:p>
      </dsp:txBody>
      <dsp:txXfrm>
        <a:off x="9075330" y="2535044"/>
        <a:ext cx="472429" cy="6463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3B8B8-3450-47E8-A1D4-CED422AB6657}">
      <dsp:nvSpPr>
        <dsp:cNvPr id="0" name=""/>
        <dsp:cNvSpPr/>
      </dsp:nvSpPr>
      <dsp:spPr>
        <a:xfrm rot="16200000">
          <a:off x="326344" y="-321386"/>
          <a:ext cx="4126424" cy="4769196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>
              <a:latin typeface="Arial" pitchFamily="34" charset="0"/>
              <a:cs typeface="Arial" pitchFamily="34" charset="0"/>
            </a:rPr>
            <a:t>El GOAE solicita el listado de estudiantes con el 75% de créditos aprobados</a:t>
          </a:r>
          <a:endParaRPr lang="es-CO" sz="2400" kern="1200" dirty="0">
            <a:latin typeface="Arial" pitchFamily="34" charset="0"/>
            <a:cs typeface="Arial" pitchFamily="34" charset="0"/>
          </a:endParaRPr>
        </a:p>
      </dsp:txBody>
      <dsp:txXfrm rot="5400000">
        <a:off x="4958" y="825285"/>
        <a:ext cx="4769196" cy="2475854"/>
      </dsp:txXfrm>
    </dsp:sp>
    <dsp:sp modelId="{2BE366BB-5B40-4747-A96A-B6F553AEA079}">
      <dsp:nvSpPr>
        <dsp:cNvPr id="0" name=""/>
        <dsp:cNvSpPr/>
      </dsp:nvSpPr>
      <dsp:spPr>
        <a:xfrm rot="16200000">
          <a:off x="5453230" y="-321386"/>
          <a:ext cx="4126424" cy="4769196"/>
        </a:xfrm>
        <a:prstGeom prst="flowChartManualOperation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Esa base de datos se sube al sistema del ICFES</a:t>
          </a:r>
          <a:r>
            <a:rPr lang="es-CO" sz="2400" kern="1200" dirty="0" smtClean="0">
              <a:latin typeface="Arial" pitchFamily="34" charset="0"/>
              <a:cs typeface="Arial" pitchFamily="34" charset="0"/>
            </a:rPr>
            <a:t>. Pero todo el proceso se formaliza con el recaudo.</a:t>
          </a:r>
          <a:endParaRPr lang="es-CO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5131844" y="825285"/>
        <a:ext cx="4769196" cy="24758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B91BD-926C-4620-9714-EB09CFF1C9A9}">
      <dsp:nvSpPr>
        <dsp:cNvPr id="0" name=""/>
        <dsp:cNvSpPr/>
      </dsp:nvSpPr>
      <dsp:spPr>
        <a:xfrm rot="5400000">
          <a:off x="-271555" y="271911"/>
          <a:ext cx="1810370" cy="126725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633986"/>
        <a:ext cx="1267259" cy="543111"/>
      </dsp:txXfrm>
    </dsp:sp>
    <dsp:sp modelId="{881D7EBC-5BAB-42E7-959F-3F15DC6132F3}">
      <dsp:nvSpPr>
        <dsp:cNvPr id="0" name=""/>
        <dsp:cNvSpPr/>
      </dsp:nvSpPr>
      <dsp:spPr>
        <a:xfrm rot="5400000">
          <a:off x="5510458" y="-4242842"/>
          <a:ext cx="1176740" cy="9663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El estudiante entrega al GOAE recibo de matrícula y copia cédula.</a:t>
          </a:r>
          <a:endParaRPr lang="es-CO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67259" y="57801"/>
        <a:ext cx="9605694" cy="1061852"/>
      </dsp:txXfrm>
    </dsp:sp>
    <dsp:sp modelId="{D9F58D5A-A41F-45E9-939F-29EAAD303ED5}">
      <dsp:nvSpPr>
        <dsp:cNvPr id="0" name=""/>
        <dsp:cNvSpPr/>
      </dsp:nvSpPr>
      <dsp:spPr>
        <a:xfrm rot="5400000">
          <a:off x="-271555" y="2051111"/>
          <a:ext cx="1810370" cy="126725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413186"/>
        <a:ext cx="1267259" cy="543111"/>
      </dsp:txXfrm>
    </dsp:sp>
    <dsp:sp modelId="{AF5F35F6-8AA5-4F9C-A82F-0CABE1CFFE1C}">
      <dsp:nvSpPr>
        <dsp:cNvPr id="0" name=""/>
        <dsp:cNvSpPr/>
      </dsp:nvSpPr>
      <dsp:spPr>
        <a:xfrm rot="5400000">
          <a:off x="5355658" y="-2463643"/>
          <a:ext cx="1486341" cy="9663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20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El GOAE entrega el recibo de pago</a:t>
          </a:r>
          <a:endParaRPr lang="es-CO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67260" y="1697312"/>
        <a:ext cx="9590581" cy="1341227"/>
      </dsp:txXfrm>
    </dsp:sp>
    <dsp:sp modelId="{B40C682F-4330-4F8D-8864-64207078C8A5}">
      <dsp:nvSpPr>
        <dsp:cNvPr id="0" name=""/>
        <dsp:cNvSpPr/>
      </dsp:nvSpPr>
      <dsp:spPr>
        <a:xfrm rot="5400000">
          <a:off x="-271555" y="3675511"/>
          <a:ext cx="1810370" cy="126725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037586"/>
        <a:ext cx="1267259" cy="543111"/>
      </dsp:txXfrm>
    </dsp:sp>
    <dsp:sp modelId="{6EB32839-BF48-4359-8B51-D6C7B61543BD}">
      <dsp:nvSpPr>
        <dsp:cNvPr id="0" name=""/>
        <dsp:cNvSpPr/>
      </dsp:nvSpPr>
      <dsp:spPr>
        <a:xfrm rot="5400000">
          <a:off x="5510458" y="-839243"/>
          <a:ext cx="1176740" cy="9663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Una vez cancelado el recibo de pago, debe entregarlo al GOAE junto con los documentos anteriormente solicitados .</a:t>
          </a:r>
          <a:endParaRPr lang="es-CO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67259" y="3461400"/>
        <a:ext cx="9605694" cy="10618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68C76-BA64-40CF-8EC6-E27E2A136C4F}">
      <dsp:nvSpPr>
        <dsp:cNvPr id="0" name=""/>
        <dsp:cNvSpPr/>
      </dsp:nvSpPr>
      <dsp:spPr>
        <a:xfrm>
          <a:off x="16534" y="0"/>
          <a:ext cx="2957116" cy="144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 dirty="0">
            <a:latin typeface="Arial" pitchFamily="34" charset="0"/>
            <a:cs typeface="Arial" pitchFamily="34" charset="0"/>
          </a:endParaRPr>
        </a:p>
      </dsp:txBody>
      <dsp:txXfrm>
        <a:off x="16534" y="0"/>
        <a:ext cx="2957116" cy="144000"/>
      </dsp:txXfrm>
    </dsp:sp>
    <dsp:sp modelId="{67DC2774-F958-4B1B-9770-8943BDB7FF0E}">
      <dsp:nvSpPr>
        <dsp:cNvPr id="0" name=""/>
        <dsp:cNvSpPr/>
      </dsp:nvSpPr>
      <dsp:spPr>
        <a:xfrm>
          <a:off x="16534" y="144000"/>
          <a:ext cx="2957116" cy="432029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>
              <a:latin typeface="Arial" pitchFamily="34" charset="0"/>
              <a:cs typeface="Arial" pitchFamily="34" charset="0"/>
            </a:rPr>
            <a:t>24 horas después de haber pagado el recaudo, llegará a su correo un link, usuario y contraseña temporales.</a:t>
          </a:r>
          <a:endParaRPr lang="es-CO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b="1" kern="1200" dirty="0" smtClean="0">
              <a:latin typeface="Arial" pitchFamily="34" charset="0"/>
              <a:cs typeface="Arial" pitchFamily="34" charset="0"/>
            </a:rPr>
            <a:t>Nota: </a:t>
          </a:r>
          <a:r>
            <a:rPr lang="es-CO" sz="2000" kern="1200" dirty="0" smtClean="0">
              <a:latin typeface="Arial" pitchFamily="34" charset="0"/>
              <a:cs typeface="Arial" pitchFamily="34" charset="0"/>
            </a:rPr>
            <a:t>Verifique  el mensaje en </a:t>
          </a:r>
          <a:r>
            <a:rPr lang="es-CO" sz="2000" u="sng" kern="1200" dirty="0" smtClean="0">
              <a:latin typeface="Arial" pitchFamily="34" charset="0"/>
              <a:cs typeface="Arial" pitchFamily="34" charset="0"/>
            </a:rPr>
            <a:t>la carpeta de correos no deseados.</a:t>
          </a:r>
          <a:endParaRPr lang="es-CO" sz="2000" u="sng" kern="1200" dirty="0">
            <a:latin typeface="Arial" pitchFamily="34" charset="0"/>
            <a:cs typeface="Arial" pitchFamily="34" charset="0"/>
          </a:endParaRPr>
        </a:p>
      </dsp:txBody>
      <dsp:txXfrm>
        <a:off x="16534" y="144000"/>
        <a:ext cx="2957116" cy="4320297"/>
      </dsp:txXfrm>
    </dsp:sp>
    <dsp:sp modelId="{1D781B37-8D86-4F42-9104-0675F924D13A}">
      <dsp:nvSpPr>
        <dsp:cNvPr id="0" name=""/>
        <dsp:cNvSpPr/>
      </dsp:nvSpPr>
      <dsp:spPr>
        <a:xfrm>
          <a:off x="4014946" y="-5325"/>
          <a:ext cx="2960007" cy="144000"/>
        </a:xfrm>
        <a:prstGeom prst="rect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 dirty="0">
            <a:latin typeface="Arial" pitchFamily="34" charset="0"/>
            <a:cs typeface="Arial" pitchFamily="34" charset="0"/>
          </a:endParaRPr>
        </a:p>
      </dsp:txBody>
      <dsp:txXfrm>
        <a:off x="4014946" y="-5325"/>
        <a:ext cx="2960007" cy="144000"/>
      </dsp:txXfrm>
    </dsp:sp>
    <dsp:sp modelId="{83BE9C07-D5FF-4AF9-91D2-040807A1BE97}">
      <dsp:nvSpPr>
        <dsp:cNvPr id="0" name=""/>
        <dsp:cNvSpPr/>
      </dsp:nvSpPr>
      <dsp:spPr>
        <a:xfrm>
          <a:off x="3387647" y="138674"/>
          <a:ext cx="4214606" cy="4330947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>
              <a:latin typeface="Arial" pitchFamily="34" charset="0"/>
              <a:cs typeface="Arial" pitchFamily="34" charset="0"/>
            </a:rPr>
            <a:t>Ingrese a la plataforma PRISMA ICFES www.icfesinteractivo.gov.co</a:t>
          </a:r>
          <a:endParaRPr lang="es-CO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>
              <a:latin typeface="Arial" pitchFamily="34" charset="0"/>
              <a:cs typeface="Arial" pitchFamily="34" charset="0"/>
            </a:rPr>
            <a:t>Cambie usuario y contraseña por una que recuerde fácilmente.</a:t>
          </a:r>
          <a:endParaRPr lang="es-CO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>
              <a:latin typeface="Arial" pitchFamily="34" charset="0"/>
              <a:cs typeface="Arial" pitchFamily="34" charset="0"/>
            </a:rPr>
            <a:t>Seleccione la opción </a:t>
          </a:r>
          <a:r>
            <a:rPr lang="es-CO" sz="2000" b="1" u="sng" kern="1200" dirty="0" smtClean="0">
              <a:latin typeface="Arial" pitchFamily="34" charset="0"/>
              <a:cs typeface="Arial" pitchFamily="34" charset="0"/>
            </a:rPr>
            <a:t>Usuario PRISMA</a:t>
          </a:r>
          <a:endParaRPr lang="es-CO" sz="2000" b="1" u="sng" kern="1200" dirty="0">
            <a:latin typeface="Arial" pitchFamily="34" charset="0"/>
            <a:cs typeface="Arial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>
              <a:latin typeface="Arial" pitchFamily="34" charset="0"/>
              <a:cs typeface="Arial" pitchFamily="34" charset="0"/>
            </a:rPr>
            <a:t>Seleccione la opción Inscripción.</a:t>
          </a:r>
          <a:endParaRPr lang="es-CO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>
              <a:latin typeface="Arial" pitchFamily="34" charset="0"/>
              <a:cs typeface="Arial" pitchFamily="34" charset="0"/>
            </a:rPr>
            <a:t>Seleccione  Oferta de examen  Saber PRO nivel Profesional.</a:t>
          </a:r>
          <a:endParaRPr lang="es-CO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2000" kern="1200" dirty="0">
            <a:latin typeface="Arial" pitchFamily="34" charset="0"/>
            <a:cs typeface="Arial" pitchFamily="34" charset="0"/>
          </a:endParaRPr>
        </a:p>
      </dsp:txBody>
      <dsp:txXfrm>
        <a:off x="3387647" y="138674"/>
        <a:ext cx="4214606" cy="4330947"/>
      </dsp:txXfrm>
    </dsp:sp>
    <dsp:sp modelId="{F05E68D5-9AAB-475B-8DB7-CF57E48E7B55}">
      <dsp:nvSpPr>
        <dsp:cNvPr id="0" name=""/>
        <dsp:cNvSpPr/>
      </dsp:nvSpPr>
      <dsp:spPr>
        <a:xfrm>
          <a:off x="8016250" y="-38662"/>
          <a:ext cx="2960007" cy="144000"/>
        </a:xfrm>
        <a:prstGeom prst="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 dirty="0">
            <a:latin typeface="Arial" pitchFamily="34" charset="0"/>
            <a:cs typeface="Arial" pitchFamily="34" charset="0"/>
          </a:endParaRPr>
        </a:p>
      </dsp:txBody>
      <dsp:txXfrm>
        <a:off x="8016250" y="-38662"/>
        <a:ext cx="2960007" cy="144000"/>
      </dsp:txXfrm>
    </dsp:sp>
    <dsp:sp modelId="{CA4CD3A1-03F6-4EA8-BACE-6206CC96EFA1}">
      <dsp:nvSpPr>
        <dsp:cNvPr id="0" name=""/>
        <dsp:cNvSpPr/>
      </dsp:nvSpPr>
      <dsp:spPr>
        <a:xfrm>
          <a:off x="8016250" y="38662"/>
          <a:ext cx="2960007" cy="4464297"/>
        </a:xfrm>
        <a:prstGeom prst="rect">
          <a:avLst/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>
              <a:latin typeface="Arial" pitchFamily="34" charset="0"/>
              <a:cs typeface="Arial" pitchFamily="34" charset="0"/>
            </a:rPr>
            <a:t>Desarrolle el cuestionario socioeconómico de 37 preguntas.</a:t>
          </a:r>
          <a:endParaRPr lang="es-CO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>
              <a:latin typeface="Arial" pitchFamily="34" charset="0"/>
              <a:cs typeface="Arial" pitchFamily="34" charset="0"/>
            </a:rPr>
            <a:t>Asegúrese de que  al finalizar  le  aparezca  una nota de  Operación exitosa.</a:t>
          </a:r>
          <a:endParaRPr lang="es-CO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>
              <a:latin typeface="Arial" pitchFamily="34" charset="0"/>
              <a:cs typeface="Arial" pitchFamily="34" charset="0"/>
            </a:rPr>
            <a:t>Al Terminar la operación  descargue e imprima el </a:t>
          </a:r>
          <a:r>
            <a:rPr lang="es-CO" sz="2000" kern="1200" dirty="0" err="1" smtClean="0">
              <a:latin typeface="Arial" pitchFamily="34" charset="0"/>
              <a:cs typeface="Arial" pitchFamily="34" charset="0"/>
            </a:rPr>
            <a:t>pdf</a:t>
          </a:r>
          <a:r>
            <a:rPr lang="es-CO" sz="2000" kern="1200" dirty="0" smtClean="0">
              <a:latin typeface="Arial" pitchFamily="34" charset="0"/>
              <a:cs typeface="Arial" pitchFamily="34" charset="0"/>
            </a:rPr>
            <a:t> , el cual contiene el NUI o número único de inscripción por estudiante. </a:t>
          </a:r>
          <a:endParaRPr lang="es-CO" sz="2000" kern="1200" dirty="0">
            <a:latin typeface="Arial" pitchFamily="34" charset="0"/>
            <a:cs typeface="Arial" pitchFamily="34" charset="0"/>
          </a:endParaRPr>
        </a:p>
      </dsp:txBody>
      <dsp:txXfrm>
        <a:off x="8016250" y="38662"/>
        <a:ext cx="2960007" cy="44642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A490A-4754-40F3-8448-8BF9F897BA40}">
      <dsp:nvSpPr>
        <dsp:cNvPr id="0" name=""/>
        <dsp:cNvSpPr/>
      </dsp:nvSpPr>
      <dsp:spPr>
        <a:xfrm>
          <a:off x="0" y="154373"/>
          <a:ext cx="11399274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710" tIns="208280" rIns="88471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>
              <a:latin typeface="Arial" pitchFamily="34" charset="0"/>
              <a:cs typeface="Arial" pitchFamily="34" charset="0"/>
            </a:rPr>
            <a:t>El viernes 4 de octubre se publicaran las citaciones.</a:t>
          </a:r>
          <a:endParaRPr lang="es-CO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>
              <a:latin typeface="Arial" pitchFamily="34" charset="0"/>
              <a:cs typeface="Arial" pitchFamily="34" charset="0"/>
            </a:rPr>
            <a:t>Ingrese nuevamente al sistema PRISMA ICFES con su usuario y contraseña</a:t>
          </a:r>
          <a:endParaRPr lang="es-CO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>
              <a:latin typeface="Arial" pitchFamily="34" charset="0"/>
              <a:cs typeface="Arial" pitchFamily="34" charset="0"/>
            </a:rPr>
            <a:t>www.icfesinteractivo.gov.co</a:t>
          </a:r>
          <a:endParaRPr lang="es-CO" sz="2000" kern="1200" dirty="0">
            <a:latin typeface="Arial" pitchFamily="34" charset="0"/>
            <a:cs typeface="Arial" pitchFamily="34" charset="0"/>
          </a:endParaRPr>
        </a:p>
      </dsp:txBody>
      <dsp:txXfrm>
        <a:off x="0" y="154373"/>
        <a:ext cx="11399274" cy="1228500"/>
      </dsp:txXfrm>
    </dsp:sp>
    <dsp:sp modelId="{3F2BAE78-612C-4376-A463-B67CB4C8D89C}">
      <dsp:nvSpPr>
        <dsp:cNvPr id="0" name=""/>
        <dsp:cNvSpPr/>
      </dsp:nvSpPr>
      <dsp:spPr>
        <a:xfrm>
          <a:off x="569963" y="6773"/>
          <a:ext cx="7979491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606" tIns="0" rIns="3016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 dirty="0">
            <a:latin typeface="Arial" pitchFamily="34" charset="0"/>
            <a:cs typeface="Arial" pitchFamily="34" charset="0"/>
          </a:endParaRPr>
        </a:p>
      </dsp:txBody>
      <dsp:txXfrm>
        <a:off x="584373" y="21183"/>
        <a:ext cx="7950671" cy="266380"/>
      </dsp:txXfrm>
    </dsp:sp>
    <dsp:sp modelId="{D9109F3F-B92B-4877-8554-42AE57F3ED08}">
      <dsp:nvSpPr>
        <dsp:cNvPr id="0" name=""/>
        <dsp:cNvSpPr/>
      </dsp:nvSpPr>
      <dsp:spPr>
        <a:xfrm>
          <a:off x="0" y="1584473"/>
          <a:ext cx="11399274" cy="185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710" tIns="208280" rIns="88471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>
              <a:latin typeface="Arial" pitchFamily="34" charset="0"/>
              <a:cs typeface="Arial" pitchFamily="34" charset="0"/>
            </a:rPr>
            <a:t>Ingrese al link Citación</a:t>
          </a:r>
          <a:endParaRPr lang="es-CO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>
              <a:latin typeface="Arial" pitchFamily="34" charset="0"/>
              <a:cs typeface="Arial" pitchFamily="34" charset="0"/>
            </a:rPr>
            <a:t>Conozca  lugar y hora de presentación del examen  Saber PRO</a:t>
          </a:r>
          <a:endParaRPr lang="es-CO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>
              <a:latin typeface="Arial" pitchFamily="34" charset="0"/>
              <a:cs typeface="Arial" pitchFamily="34" charset="0"/>
            </a:rPr>
            <a:t>Imprima la citación</a:t>
          </a:r>
          <a:endParaRPr lang="es-CO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2000" kern="1200" dirty="0">
            <a:latin typeface="Arial" pitchFamily="34" charset="0"/>
            <a:cs typeface="Arial" pitchFamily="34" charset="0"/>
          </a:endParaRPr>
        </a:p>
      </dsp:txBody>
      <dsp:txXfrm>
        <a:off x="0" y="1584473"/>
        <a:ext cx="11399274" cy="1858500"/>
      </dsp:txXfrm>
    </dsp:sp>
    <dsp:sp modelId="{886EEE1D-7B34-4AFE-ADC8-97D555C832AC}">
      <dsp:nvSpPr>
        <dsp:cNvPr id="0" name=""/>
        <dsp:cNvSpPr/>
      </dsp:nvSpPr>
      <dsp:spPr>
        <a:xfrm>
          <a:off x="569963" y="1436873"/>
          <a:ext cx="7979491" cy="295200"/>
        </a:xfrm>
        <a:prstGeom prst="round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606" tIns="0" rIns="3016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 dirty="0">
            <a:latin typeface="Arial" pitchFamily="34" charset="0"/>
            <a:cs typeface="Arial" pitchFamily="34" charset="0"/>
          </a:endParaRPr>
        </a:p>
      </dsp:txBody>
      <dsp:txXfrm>
        <a:off x="584373" y="1451283"/>
        <a:ext cx="7950671" cy="266380"/>
      </dsp:txXfrm>
    </dsp:sp>
    <dsp:sp modelId="{38199CFC-875F-4E1E-8A12-3001CA149B78}">
      <dsp:nvSpPr>
        <dsp:cNvPr id="0" name=""/>
        <dsp:cNvSpPr/>
      </dsp:nvSpPr>
      <dsp:spPr>
        <a:xfrm>
          <a:off x="0" y="3644573"/>
          <a:ext cx="1139927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710" tIns="208280" rIns="88471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b="0" i="0" kern="1200" baseline="0" dirty="0" smtClean="0">
              <a:effectLst/>
              <a:latin typeface="Arial" pitchFamily="34" charset="0"/>
              <a:ea typeface="+mn-ea"/>
              <a:cs typeface="Arial" pitchFamily="34" charset="0"/>
            </a:rPr>
            <a:t>20 de octubre </a:t>
          </a:r>
          <a:br>
            <a:rPr lang="es-CO" sz="2000" b="0" i="0" kern="1200" baseline="0" dirty="0" smtClean="0">
              <a:effectLst/>
              <a:latin typeface="Arial" pitchFamily="34" charset="0"/>
              <a:ea typeface="+mn-ea"/>
              <a:cs typeface="Arial" pitchFamily="34" charset="0"/>
            </a:rPr>
          </a:br>
          <a:r>
            <a:rPr lang="es-CO" sz="2000" b="0" i="0" kern="1200" baseline="0" dirty="0" smtClean="0">
              <a:effectLst/>
              <a:latin typeface="Arial" pitchFamily="34" charset="0"/>
              <a:ea typeface="+mn-ea"/>
              <a:cs typeface="Arial" pitchFamily="34" charset="0"/>
            </a:rPr>
            <a:t>Presentación del examen</a:t>
          </a:r>
          <a:endParaRPr lang="es-CO" sz="2000" kern="1200" dirty="0">
            <a:latin typeface="Arial" pitchFamily="34" charset="0"/>
            <a:cs typeface="Arial" pitchFamily="34" charset="0"/>
          </a:endParaRPr>
        </a:p>
      </dsp:txBody>
      <dsp:txXfrm>
        <a:off x="0" y="3644573"/>
        <a:ext cx="11399274" cy="882000"/>
      </dsp:txXfrm>
    </dsp:sp>
    <dsp:sp modelId="{0AB9A8AF-2437-4C29-8B6C-F4AAF0505720}">
      <dsp:nvSpPr>
        <dsp:cNvPr id="0" name=""/>
        <dsp:cNvSpPr/>
      </dsp:nvSpPr>
      <dsp:spPr>
        <a:xfrm>
          <a:off x="569963" y="3496973"/>
          <a:ext cx="7979491" cy="295200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606" tIns="0" rIns="3016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 dirty="0">
            <a:latin typeface="Arial" pitchFamily="34" charset="0"/>
            <a:cs typeface="Arial" pitchFamily="34" charset="0"/>
          </a:endParaRPr>
        </a:p>
      </dsp:txBody>
      <dsp:txXfrm>
        <a:off x="584373" y="3511383"/>
        <a:ext cx="7950671" cy="2663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0888D-E4DF-4523-B77A-0CFDE29BEAEF}">
      <dsp:nvSpPr>
        <dsp:cNvPr id="0" name=""/>
        <dsp:cNvSpPr/>
      </dsp:nvSpPr>
      <dsp:spPr>
        <a:xfrm>
          <a:off x="355029" y="2260"/>
          <a:ext cx="5653161" cy="3589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2CE7AC-14D1-44BE-9826-67BE12F506F2}">
      <dsp:nvSpPr>
        <dsp:cNvPr id="0" name=""/>
        <dsp:cNvSpPr/>
      </dsp:nvSpPr>
      <dsp:spPr>
        <a:xfrm>
          <a:off x="983158" y="598982"/>
          <a:ext cx="5653161" cy="35897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latin typeface="Arial" pitchFamily="34" charset="0"/>
              <a:cs typeface="Arial" pitchFamily="34" charset="0"/>
            </a:rPr>
            <a:t>El Examen de Estado de Calidad de la Educación Superior es un instrumento estandarizado para la evaluación externa de la calidad de la educación superior.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latin typeface="Arial" pitchFamily="34" charset="0"/>
              <a:cs typeface="Arial" pitchFamily="34" charset="0"/>
            </a:rPr>
            <a:t> </a:t>
          </a:r>
          <a:endParaRPr lang="es-CO" sz="2400" b="1" kern="1200" dirty="0">
            <a:latin typeface="Arial" pitchFamily="34" charset="0"/>
            <a:cs typeface="Arial" pitchFamily="34" charset="0"/>
          </a:endParaRPr>
        </a:p>
      </dsp:txBody>
      <dsp:txXfrm>
        <a:off x="1088298" y="704122"/>
        <a:ext cx="5442881" cy="33794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78298-814F-4906-BACF-C09782C072E0}" type="datetimeFigureOut">
              <a:rPr lang="es-CO" smtClean="0"/>
              <a:pPr/>
              <a:t>11/06/2019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8A0E9-8BAA-4506-AD60-DFE02D97FEB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0861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A0E9-8BAA-4506-AD60-DFE02D97FEB4}" type="slidenum">
              <a:rPr lang="es-CO" smtClean="0"/>
              <a:pPr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8317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A0E9-8BAA-4506-AD60-DFE02D97FEB4}" type="slidenum">
              <a:rPr lang="es-CO" smtClean="0"/>
              <a:pPr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8317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A0E9-8BAA-4506-AD60-DFE02D97FEB4}" type="slidenum">
              <a:rPr lang="es-CO" smtClean="0"/>
              <a:pPr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8317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A0E9-8BAA-4506-AD60-DFE02D97FEB4}" type="slidenum">
              <a:rPr lang="es-CO" smtClean="0"/>
              <a:pPr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323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A0E9-8BAA-4506-AD60-DFE02D97FEB4}" type="slidenum">
              <a:rPr lang="es-CO" smtClean="0"/>
              <a:pPr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9152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A0E9-8BAA-4506-AD60-DFE02D97FEB4}" type="slidenum">
              <a:rPr lang="es-CO" smtClean="0"/>
              <a:pPr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322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A0E9-8BAA-4506-AD60-DFE02D97FEB4}" type="slidenum">
              <a:rPr lang="es-CO" smtClean="0"/>
              <a:pPr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3220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A0E9-8BAA-4506-AD60-DFE02D97FEB4}" type="slidenum">
              <a:rPr lang="es-CO" smtClean="0"/>
              <a:pPr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3220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A0E9-8BAA-4506-AD60-DFE02D97FEB4}" type="slidenum">
              <a:rPr lang="es-CO" smtClean="0"/>
              <a:pPr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3220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A0E9-8BAA-4506-AD60-DFE02D97FEB4}" type="slidenum">
              <a:rPr lang="es-CO" smtClean="0"/>
              <a:pPr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167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A0E9-8BAA-4506-AD60-DFE02D97FEB4}" type="slidenum">
              <a:rPr lang="es-CO" smtClean="0"/>
              <a:pPr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167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A0E9-8BAA-4506-AD60-DFE02D97FEB4}" type="slidenum">
              <a:rPr lang="es-CO" smtClean="0"/>
              <a:pPr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167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A0E9-8BAA-4506-AD60-DFE02D97FEB4}" type="slidenum">
              <a:rPr lang="es-CO" smtClean="0"/>
              <a:pPr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16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6DD9-6070-204B-BF49-E08297BAFE70}" type="datetimeFigureOut">
              <a:rPr lang="es-ES_tradnl" smtClean="0"/>
              <a:pPr/>
              <a:t>11/06/2019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B9C1-EFC9-374F-A8B2-D1EE2B7AA25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940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6DD9-6070-204B-BF49-E08297BAFE70}" type="datetimeFigureOut">
              <a:rPr lang="es-ES_tradnl" smtClean="0"/>
              <a:pPr/>
              <a:t>11/06/2019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B9C1-EFC9-374F-A8B2-D1EE2B7AA25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8206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6DD9-6070-204B-BF49-E08297BAFE70}" type="datetimeFigureOut">
              <a:rPr lang="es-ES_tradnl" smtClean="0"/>
              <a:pPr/>
              <a:t>11/06/2019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B9C1-EFC9-374F-A8B2-D1EE2B7AA25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337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6DD9-6070-204B-BF49-E08297BAFE70}" type="datetimeFigureOut">
              <a:rPr lang="es-ES_tradnl" smtClean="0"/>
              <a:pPr/>
              <a:t>11/06/2019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B9C1-EFC9-374F-A8B2-D1EE2B7AA25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838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6DD9-6070-204B-BF49-E08297BAFE70}" type="datetimeFigureOut">
              <a:rPr lang="es-ES_tradnl" smtClean="0"/>
              <a:pPr/>
              <a:t>11/06/2019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B9C1-EFC9-374F-A8B2-D1EE2B7AA25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164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6DD9-6070-204B-BF49-E08297BAFE70}" type="datetimeFigureOut">
              <a:rPr lang="es-ES_tradnl" smtClean="0"/>
              <a:pPr/>
              <a:t>11/06/2019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B9C1-EFC9-374F-A8B2-D1EE2B7AA25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472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6DD9-6070-204B-BF49-E08297BAFE70}" type="datetimeFigureOut">
              <a:rPr lang="es-ES_tradnl" smtClean="0"/>
              <a:pPr/>
              <a:t>11/06/2019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B9C1-EFC9-374F-A8B2-D1EE2B7AA25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518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6DD9-6070-204B-BF49-E08297BAFE70}" type="datetimeFigureOut">
              <a:rPr lang="es-ES_tradnl" smtClean="0"/>
              <a:pPr/>
              <a:t>11/06/2019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B9C1-EFC9-374F-A8B2-D1EE2B7AA25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398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6DD9-6070-204B-BF49-E08297BAFE70}" type="datetimeFigureOut">
              <a:rPr lang="es-ES_tradnl" smtClean="0"/>
              <a:pPr/>
              <a:t>11/06/2019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B9C1-EFC9-374F-A8B2-D1EE2B7AA25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172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6DD9-6070-204B-BF49-E08297BAFE70}" type="datetimeFigureOut">
              <a:rPr lang="es-ES_tradnl" smtClean="0"/>
              <a:pPr/>
              <a:t>11/06/2019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B9C1-EFC9-374F-A8B2-D1EE2B7AA25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654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6DD9-6070-204B-BF49-E08297BAFE70}" type="datetimeFigureOut">
              <a:rPr lang="es-ES_tradnl" smtClean="0"/>
              <a:pPr/>
              <a:t>11/06/2019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B9C1-EFC9-374F-A8B2-D1EE2B7AA25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373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66DD9-6070-204B-BF49-E08297BAFE70}" type="datetimeFigureOut">
              <a:rPr lang="es-ES_tradnl" smtClean="0"/>
              <a:pPr/>
              <a:t>11/06/2019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EB9C1-EFC9-374F-A8B2-D1EE2B7AA25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855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sp>
        <p:nvSpPr>
          <p:cNvPr id="19" name="18 Rectángulo"/>
          <p:cNvSpPr/>
          <p:nvPr/>
        </p:nvSpPr>
        <p:spPr>
          <a:xfrm>
            <a:off x="8884167" y="2463237"/>
            <a:ext cx="2011822" cy="12491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5260" tIns="175260" rIns="175260" bIns="175260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4600" kern="1200" dirty="0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203344874"/>
              </p:ext>
            </p:extLst>
          </p:nvPr>
        </p:nvGraphicFramePr>
        <p:xfrm>
          <a:off x="1447800" y="1798126"/>
          <a:ext cx="9905999" cy="412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2 Título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Paso</a:t>
            </a:r>
            <a:r>
              <a:rPr kumimoji="0" lang="es-CO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1: Pre registro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3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43318"/>
            <a:ext cx="10980174" cy="1325563"/>
          </a:xfrm>
        </p:spPr>
        <p:txBody>
          <a:bodyPr>
            <a:normAutofit fontScale="90000"/>
          </a:bodyPr>
          <a:lstStyle/>
          <a:p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b="1" i="1" dirty="0">
                <a:solidFill>
                  <a:srgbClr val="002060"/>
                </a:solidFill>
                <a:latin typeface="Book Antiqua"/>
                <a:cs typeface="Book Antiqua"/>
              </a:rPr>
              <a:t/>
            </a:r>
            <a:br>
              <a:rPr lang="es-CO" b="1" i="1" dirty="0">
                <a:solidFill>
                  <a:srgbClr val="002060"/>
                </a:solidFill>
                <a:latin typeface="Book Antiqua"/>
                <a:cs typeface="Book Antiqua"/>
              </a:rPr>
            </a:br>
            <a:endParaRPr lang="es-ES_tradnl" dirty="0"/>
          </a:p>
        </p:txBody>
      </p:sp>
      <p:sp>
        <p:nvSpPr>
          <p:cNvPr id="19" name="18 Rectángulo"/>
          <p:cNvSpPr/>
          <p:nvPr/>
        </p:nvSpPr>
        <p:spPr>
          <a:xfrm>
            <a:off x="8884167" y="2463237"/>
            <a:ext cx="2011822" cy="12491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5260" tIns="175260" rIns="175260" bIns="175260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4600" kern="1200" dirty="0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244073238"/>
              </p:ext>
            </p:extLst>
          </p:nvPr>
        </p:nvGraphicFramePr>
        <p:xfrm>
          <a:off x="887976" y="1643318"/>
          <a:ext cx="10930398" cy="5214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2 Título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Paso</a:t>
            </a:r>
            <a:r>
              <a:rPr kumimoji="0" lang="es-CO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2: Recaudo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6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sp>
        <p:nvSpPr>
          <p:cNvPr id="19" name="18 Rectángulo"/>
          <p:cNvSpPr/>
          <p:nvPr/>
        </p:nvSpPr>
        <p:spPr>
          <a:xfrm>
            <a:off x="8884167" y="2463237"/>
            <a:ext cx="2011822" cy="12491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5260" tIns="175260" rIns="175260" bIns="175260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4600" kern="1200" dirty="0"/>
          </a:p>
        </p:txBody>
      </p:sp>
      <p:sp>
        <p:nvSpPr>
          <p:cNvPr id="3" name="2 Rectángulo"/>
          <p:cNvSpPr/>
          <p:nvPr/>
        </p:nvSpPr>
        <p:spPr>
          <a:xfrm>
            <a:off x="1447800" y="334464"/>
            <a:ext cx="48574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Paso 3. Inscripción</a:t>
            </a:r>
            <a:endParaRPr lang="es-E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s-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514267443"/>
              </p:ext>
            </p:extLst>
          </p:nvPr>
        </p:nvGraphicFramePr>
        <p:xfrm>
          <a:off x="703908" y="1657902"/>
          <a:ext cx="10992792" cy="4464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992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23"/>
            <a:ext cx="1218838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43318"/>
            <a:ext cx="10980174" cy="1325563"/>
          </a:xfrm>
        </p:spPr>
        <p:txBody>
          <a:bodyPr>
            <a:normAutofit fontScale="90000"/>
          </a:bodyPr>
          <a:lstStyle/>
          <a:p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b="1" i="1" dirty="0">
                <a:solidFill>
                  <a:srgbClr val="002060"/>
                </a:solidFill>
                <a:latin typeface="Book Antiqua"/>
                <a:cs typeface="Book Antiqua"/>
              </a:rPr>
              <a:t/>
            </a:r>
            <a:br>
              <a:rPr lang="es-CO" b="1" i="1" dirty="0">
                <a:solidFill>
                  <a:srgbClr val="002060"/>
                </a:solidFill>
                <a:latin typeface="Book Antiqua"/>
                <a:cs typeface="Book Antiqua"/>
              </a:rPr>
            </a:br>
            <a:endParaRPr lang="es-ES_tradnl" dirty="0"/>
          </a:p>
        </p:txBody>
      </p:sp>
      <p:sp>
        <p:nvSpPr>
          <p:cNvPr id="19" name="18 Rectángulo"/>
          <p:cNvSpPr/>
          <p:nvPr/>
        </p:nvSpPr>
        <p:spPr>
          <a:xfrm>
            <a:off x="8884167" y="2463237"/>
            <a:ext cx="2011822" cy="12491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5260" tIns="175260" rIns="175260" bIns="175260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4600" kern="1200" dirty="0"/>
          </a:p>
        </p:txBody>
      </p:sp>
      <p:sp>
        <p:nvSpPr>
          <p:cNvPr id="3" name="2 Rectángulo"/>
          <p:cNvSpPr/>
          <p:nvPr/>
        </p:nvSpPr>
        <p:spPr>
          <a:xfrm>
            <a:off x="419100" y="525023"/>
            <a:ext cx="41456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Paso 4. Citación</a:t>
            </a:r>
            <a:endParaRPr lang="es-E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s-E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344447255"/>
              </p:ext>
            </p:extLst>
          </p:nvPr>
        </p:nvGraphicFramePr>
        <p:xfrm>
          <a:off x="419100" y="1657903"/>
          <a:ext cx="11399274" cy="453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833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43318"/>
            <a:ext cx="10980174" cy="1325563"/>
          </a:xfrm>
        </p:spPr>
        <p:txBody>
          <a:bodyPr>
            <a:normAutofit fontScale="90000"/>
          </a:bodyPr>
          <a:lstStyle/>
          <a:p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b="1" i="1" dirty="0">
                <a:solidFill>
                  <a:srgbClr val="002060"/>
                </a:solidFill>
                <a:latin typeface="Book Antiqua"/>
                <a:cs typeface="Book Antiqua"/>
              </a:rPr>
              <a:t/>
            </a:r>
            <a:br>
              <a:rPr lang="es-CO" b="1" i="1" dirty="0">
                <a:solidFill>
                  <a:srgbClr val="002060"/>
                </a:solidFill>
                <a:latin typeface="Book Antiqua"/>
                <a:cs typeface="Book Antiqua"/>
              </a:rPr>
            </a:br>
            <a:endParaRPr lang="es-ES_tradnl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008168376"/>
              </p:ext>
            </p:extLst>
          </p:nvPr>
        </p:nvGraphicFramePr>
        <p:xfrm>
          <a:off x="457200" y="1233232"/>
          <a:ext cx="6991350" cy="4191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602" name="AutoShape 2" descr="Resultado de imagen para saber p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6 Imagen" descr="saberpr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7650" y="2324100"/>
            <a:ext cx="371475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36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43318"/>
            <a:ext cx="10980174" cy="1325563"/>
          </a:xfrm>
        </p:spPr>
        <p:txBody>
          <a:bodyPr>
            <a:normAutofit fontScale="90000"/>
          </a:bodyPr>
          <a:lstStyle/>
          <a:p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b="1" i="1" dirty="0">
                <a:solidFill>
                  <a:srgbClr val="002060"/>
                </a:solidFill>
                <a:latin typeface="Book Antiqua"/>
                <a:cs typeface="Book Antiqua"/>
              </a:rPr>
              <a:t/>
            </a:r>
            <a:br>
              <a:rPr lang="es-CO" b="1" i="1" dirty="0">
                <a:solidFill>
                  <a:srgbClr val="002060"/>
                </a:solidFill>
                <a:latin typeface="Book Antiqua"/>
                <a:cs typeface="Book Antiqua"/>
              </a:rPr>
            </a:br>
            <a:endParaRPr lang="es-ES_tradnl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70811188"/>
              </p:ext>
            </p:extLst>
          </p:nvPr>
        </p:nvGraphicFramePr>
        <p:xfrm>
          <a:off x="552450" y="1828800"/>
          <a:ext cx="9810750" cy="440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415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" y="27296"/>
            <a:ext cx="1218838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43318"/>
            <a:ext cx="10980174" cy="1325563"/>
          </a:xfrm>
        </p:spPr>
        <p:txBody>
          <a:bodyPr>
            <a:normAutofit fontScale="90000"/>
          </a:bodyPr>
          <a:lstStyle/>
          <a:p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b="1" i="1" dirty="0">
                <a:solidFill>
                  <a:srgbClr val="002060"/>
                </a:solidFill>
                <a:latin typeface="Book Antiqua"/>
                <a:cs typeface="Book Antiqua"/>
              </a:rPr>
              <a:t/>
            </a:r>
            <a:br>
              <a:rPr lang="es-CO" b="1" i="1" dirty="0">
                <a:solidFill>
                  <a:srgbClr val="002060"/>
                </a:solidFill>
                <a:latin typeface="Book Antiqua"/>
                <a:cs typeface="Book Antiqua"/>
              </a:rPr>
            </a:br>
            <a:endParaRPr lang="es-ES_tradnl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905341973"/>
              </p:ext>
            </p:extLst>
          </p:nvPr>
        </p:nvGraphicFramePr>
        <p:xfrm>
          <a:off x="5716960" y="1643318"/>
          <a:ext cx="5693990" cy="48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505" name="Picture 1" descr="C:\Archivos de programa\Microsoft Office\MEDIA\CAGCAT10\j0195812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71650" y="1643318"/>
            <a:ext cx="2686050" cy="3747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86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" y="27296"/>
            <a:ext cx="1218838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43318"/>
            <a:ext cx="10980174" cy="1325563"/>
          </a:xfrm>
        </p:spPr>
        <p:txBody>
          <a:bodyPr>
            <a:normAutofit fontScale="90000"/>
          </a:bodyPr>
          <a:lstStyle/>
          <a:p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b="1" i="1" dirty="0">
                <a:solidFill>
                  <a:srgbClr val="002060"/>
                </a:solidFill>
                <a:latin typeface="Book Antiqua"/>
                <a:cs typeface="Book Antiqua"/>
              </a:rPr>
              <a:t/>
            </a:r>
            <a:br>
              <a:rPr lang="es-CO" b="1" i="1" dirty="0">
                <a:solidFill>
                  <a:srgbClr val="002060"/>
                </a:solidFill>
                <a:latin typeface="Book Antiqua"/>
                <a:cs typeface="Book Antiqua"/>
              </a:rPr>
            </a:br>
            <a:endParaRPr lang="es-ES_tradn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5269" t="23871" r="21667" b="20430"/>
          <a:stretch/>
        </p:blipFill>
        <p:spPr>
          <a:xfrm>
            <a:off x="2462981" y="1643318"/>
            <a:ext cx="9514159" cy="524197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39214" y="516194"/>
            <a:ext cx="8111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del examen para la población general, en la </a:t>
            </a:r>
            <a:r>
              <a:rPr lang="es-CO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primera sesión</a:t>
            </a:r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ctágono 4"/>
          <p:cNvSpPr/>
          <p:nvPr/>
        </p:nvSpPr>
        <p:spPr>
          <a:xfrm>
            <a:off x="464574" y="2414244"/>
            <a:ext cx="1791929" cy="2782990"/>
          </a:xfrm>
          <a:prstGeom prst="octagon">
            <a:avLst/>
          </a:prstGeom>
          <a:solidFill>
            <a:srgbClr val="FF66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</a:rPr>
              <a:t>1ra</a:t>
            </a:r>
          </a:p>
          <a:p>
            <a:pPr algn="ctr"/>
            <a:r>
              <a:rPr lang="es-CO" sz="3200" b="1" dirty="0" smtClean="0">
                <a:solidFill>
                  <a:schemeClr val="bg1"/>
                </a:solidFill>
              </a:rPr>
              <a:t>sesión</a:t>
            </a:r>
            <a:endParaRPr lang="es-CO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" y="27296"/>
            <a:ext cx="1218838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43318"/>
            <a:ext cx="10980174" cy="1325563"/>
          </a:xfrm>
        </p:spPr>
        <p:txBody>
          <a:bodyPr>
            <a:normAutofit fontScale="90000"/>
          </a:bodyPr>
          <a:lstStyle/>
          <a:p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b="1" i="1" dirty="0">
                <a:solidFill>
                  <a:srgbClr val="002060"/>
                </a:solidFill>
                <a:latin typeface="Book Antiqua"/>
                <a:cs typeface="Book Antiqua"/>
              </a:rPr>
              <a:t/>
            </a:r>
            <a:br>
              <a:rPr lang="es-CO" b="1" i="1" dirty="0">
                <a:solidFill>
                  <a:srgbClr val="002060"/>
                </a:solidFill>
                <a:latin typeface="Book Antiqua"/>
                <a:cs typeface="Book Antiqua"/>
              </a:rPr>
            </a:br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339214" y="516194"/>
            <a:ext cx="81116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del examen para la población general, en la </a:t>
            </a:r>
            <a:r>
              <a:rPr lang="es-CO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primera sesión</a:t>
            </a:r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con discapacidad cognitiva, visual y auditiva.</a:t>
            </a:r>
            <a:endParaRPr lang="es-CO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ctágono 4"/>
          <p:cNvSpPr/>
          <p:nvPr/>
        </p:nvSpPr>
        <p:spPr>
          <a:xfrm>
            <a:off x="838200" y="3193408"/>
            <a:ext cx="1791929" cy="2782990"/>
          </a:xfrm>
          <a:prstGeom prst="octagon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</a:rPr>
              <a:t>1ra</a:t>
            </a:r>
          </a:p>
          <a:p>
            <a:pPr algn="ctr"/>
            <a:r>
              <a:rPr lang="es-CO" sz="3200" b="1" dirty="0" smtClean="0">
                <a:solidFill>
                  <a:schemeClr val="bg1"/>
                </a:solidFill>
              </a:rPr>
              <a:t>sesión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0591" t="37203" r="16989" b="8173"/>
          <a:stretch/>
        </p:blipFill>
        <p:spPr>
          <a:xfrm>
            <a:off x="2920178" y="2578296"/>
            <a:ext cx="8898195" cy="427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" y="27296"/>
            <a:ext cx="1218838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43318"/>
            <a:ext cx="10980174" cy="1325563"/>
          </a:xfrm>
        </p:spPr>
        <p:txBody>
          <a:bodyPr>
            <a:normAutofit fontScale="90000"/>
          </a:bodyPr>
          <a:lstStyle/>
          <a:p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b="1" i="1" dirty="0">
                <a:solidFill>
                  <a:srgbClr val="002060"/>
                </a:solidFill>
                <a:latin typeface="Book Antiqua"/>
                <a:cs typeface="Book Antiqua"/>
              </a:rPr>
              <a:t/>
            </a:r>
            <a:br>
              <a:rPr lang="es-CO" b="1" i="1" dirty="0">
                <a:solidFill>
                  <a:srgbClr val="002060"/>
                </a:solidFill>
                <a:latin typeface="Book Antiqua"/>
                <a:cs typeface="Book Antiqua"/>
              </a:rPr>
            </a:br>
            <a:endParaRPr lang="es-ES_tradnl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 rotWithShape="1">
          <a:blip r:embed="rId3"/>
          <a:srcRect l="5446" t="10686" r="4527" b="6364"/>
          <a:stretch/>
        </p:blipFill>
        <p:spPr bwMode="auto">
          <a:xfrm>
            <a:off x="511854" y="1283109"/>
            <a:ext cx="11171903" cy="557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uadroTexto 3"/>
          <p:cNvSpPr txBox="1"/>
          <p:nvPr/>
        </p:nvSpPr>
        <p:spPr>
          <a:xfrm>
            <a:off x="248263" y="227293"/>
            <a:ext cx="8025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 DE COMUNICACIÓN ESCRITA</a:t>
            </a:r>
            <a:endParaRPr lang="es-CO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6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1" y="1676400"/>
            <a:ext cx="3712334" cy="3794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7" name="6 Rectángulo"/>
          <p:cNvSpPr/>
          <p:nvPr/>
        </p:nvSpPr>
        <p:spPr>
          <a:xfrm>
            <a:off x="4991099" y="3994249"/>
            <a:ext cx="5676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altLang="es-CO" sz="24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Grupo de Orientación y Apoyo Estudiantil -Goae</a:t>
            </a:r>
          </a:p>
          <a:p>
            <a:pPr algn="ctr"/>
            <a:r>
              <a:rPr lang="es-CO" altLang="es-CO" sz="24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Vicerrectoría académica</a:t>
            </a:r>
            <a:endParaRPr lang="es-CO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14950" y="2017284"/>
            <a:ext cx="4972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TODO SOBRE SABER PRO 2019</a:t>
            </a:r>
            <a:endParaRPr lang="es-CO" altLang="es-CO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" y="27296"/>
            <a:ext cx="1218838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43318"/>
            <a:ext cx="10980174" cy="1325563"/>
          </a:xfrm>
        </p:spPr>
        <p:txBody>
          <a:bodyPr>
            <a:normAutofit fontScale="90000"/>
          </a:bodyPr>
          <a:lstStyle/>
          <a:p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b="1" i="1" dirty="0">
                <a:solidFill>
                  <a:srgbClr val="002060"/>
                </a:solidFill>
                <a:latin typeface="Book Antiqua"/>
                <a:cs typeface="Book Antiqua"/>
              </a:rPr>
              <a:t/>
            </a:r>
            <a:br>
              <a:rPr lang="es-CO" b="1" i="1" dirty="0">
                <a:solidFill>
                  <a:srgbClr val="002060"/>
                </a:solidFill>
                <a:latin typeface="Book Antiqua"/>
                <a:cs typeface="Book Antiqua"/>
              </a:rPr>
            </a:br>
            <a:endParaRPr lang="es-ES_tradnl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 rotWithShape="1">
          <a:blip r:embed="rId3"/>
          <a:srcRect l="4742" t="16591" r="8527" b="5344"/>
          <a:stretch/>
        </p:blipFill>
        <p:spPr bwMode="auto">
          <a:xfrm>
            <a:off x="693173" y="1504335"/>
            <a:ext cx="10250129" cy="535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uadroTexto 2"/>
          <p:cNvSpPr txBox="1"/>
          <p:nvPr/>
        </p:nvSpPr>
        <p:spPr>
          <a:xfrm>
            <a:off x="383458" y="661097"/>
            <a:ext cx="7359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Módulo: Razonamiento cuantitativo</a:t>
            </a:r>
            <a:r>
              <a:rPr lang="es-CO" dirty="0" smtClean="0"/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066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43318"/>
            <a:ext cx="10980174" cy="1325563"/>
          </a:xfrm>
        </p:spPr>
        <p:txBody>
          <a:bodyPr>
            <a:normAutofit fontScale="90000"/>
          </a:bodyPr>
          <a:lstStyle/>
          <a:p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b="1" i="1" dirty="0">
                <a:solidFill>
                  <a:srgbClr val="002060"/>
                </a:solidFill>
                <a:latin typeface="Book Antiqua"/>
                <a:cs typeface="Book Antiqua"/>
              </a:rPr>
              <a:t/>
            </a:r>
            <a:br>
              <a:rPr lang="es-CO" b="1" i="1" dirty="0">
                <a:solidFill>
                  <a:srgbClr val="002060"/>
                </a:solidFill>
                <a:latin typeface="Book Antiqua"/>
                <a:cs typeface="Book Antiqua"/>
              </a:rPr>
            </a:br>
            <a:endParaRPr lang="es-ES_tradnl" dirty="0"/>
          </a:p>
        </p:txBody>
      </p:sp>
      <p:grpSp>
        <p:nvGrpSpPr>
          <p:cNvPr id="8" name="7 Grupo"/>
          <p:cNvGrpSpPr/>
          <p:nvPr/>
        </p:nvGrpSpPr>
        <p:grpSpPr>
          <a:xfrm>
            <a:off x="-719285" y="27296"/>
            <a:ext cx="12873185" cy="6858000"/>
            <a:chOff x="-719285" y="27296"/>
            <a:chExt cx="12873185" cy="6858000"/>
          </a:xfrm>
        </p:grpSpPr>
        <p:pic>
          <p:nvPicPr>
            <p:cNvPr id="6" name="Marcador de contenido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9285" y="27296"/>
              <a:ext cx="12873185" cy="6858000"/>
            </a:xfrm>
            <a:prstGeom prst="rect">
              <a:avLst/>
            </a:prstGeom>
          </p:spPr>
        </p:pic>
        <p:graphicFrame>
          <p:nvGraphicFramePr>
            <p:cNvPr id="7" name="6 Diagrama"/>
            <p:cNvGraphicFramePr/>
            <p:nvPr>
              <p:extLst>
                <p:ext uri="{D42A27DB-BD31-4B8C-83A1-F6EECF244321}">
                  <p14:modId xmlns:p14="http://schemas.microsoft.com/office/powerpoint/2010/main" val="1238685562"/>
                </p:ext>
              </p:extLst>
            </p:nvPr>
          </p:nvGraphicFramePr>
          <p:xfrm>
            <a:off x="114300" y="628650"/>
            <a:ext cx="11704074" cy="59817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sp>
        <p:nvSpPr>
          <p:cNvPr id="9" name="CuadroTexto 8"/>
          <p:cNvSpPr txBox="1"/>
          <p:nvPr/>
        </p:nvSpPr>
        <p:spPr>
          <a:xfrm>
            <a:off x="383458" y="661097"/>
            <a:ext cx="7359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Módulo: Lectura crítica</a:t>
            </a:r>
            <a:r>
              <a:rPr lang="es-CO" dirty="0" smtClean="0"/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066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43318"/>
            <a:ext cx="10980174" cy="1325563"/>
          </a:xfrm>
        </p:spPr>
        <p:txBody>
          <a:bodyPr>
            <a:normAutofit fontScale="90000"/>
          </a:bodyPr>
          <a:lstStyle/>
          <a:p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b="1" i="1" dirty="0">
                <a:solidFill>
                  <a:srgbClr val="002060"/>
                </a:solidFill>
                <a:latin typeface="Book Antiqua"/>
                <a:cs typeface="Book Antiqua"/>
              </a:rPr>
              <a:t/>
            </a:r>
            <a:br>
              <a:rPr lang="es-CO" b="1" i="1" dirty="0">
                <a:solidFill>
                  <a:srgbClr val="002060"/>
                </a:solidFill>
                <a:latin typeface="Book Antiqua"/>
                <a:cs typeface="Book Antiqua"/>
              </a:rPr>
            </a:br>
            <a:endParaRPr lang="es-ES_tradnl" dirty="0"/>
          </a:p>
        </p:txBody>
      </p:sp>
      <p:grpSp>
        <p:nvGrpSpPr>
          <p:cNvPr id="3" name="7 Grupo"/>
          <p:cNvGrpSpPr/>
          <p:nvPr/>
        </p:nvGrpSpPr>
        <p:grpSpPr>
          <a:xfrm>
            <a:off x="-719285" y="27296"/>
            <a:ext cx="12873185" cy="6830704"/>
            <a:chOff x="-719285" y="27296"/>
            <a:chExt cx="12873185" cy="6830704"/>
          </a:xfrm>
        </p:grpSpPr>
        <p:pic>
          <p:nvPicPr>
            <p:cNvPr id="6" name="Marcador de contenido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9285" y="27296"/>
              <a:ext cx="12873185" cy="6830704"/>
            </a:xfrm>
            <a:prstGeom prst="rect">
              <a:avLst/>
            </a:prstGeom>
          </p:spPr>
        </p:pic>
        <p:graphicFrame>
          <p:nvGraphicFramePr>
            <p:cNvPr id="7" name="6 Diagrama"/>
            <p:cNvGraphicFramePr/>
            <p:nvPr>
              <p:extLst>
                <p:ext uri="{D42A27DB-BD31-4B8C-83A1-F6EECF244321}">
                  <p14:modId xmlns:p14="http://schemas.microsoft.com/office/powerpoint/2010/main" val="1398769865"/>
                </p:ext>
              </p:extLst>
            </p:nvPr>
          </p:nvGraphicFramePr>
          <p:xfrm>
            <a:off x="-1" y="1519084"/>
            <a:ext cx="11422505" cy="49198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sp>
        <p:nvSpPr>
          <p:cNvPr id="8" name="CuadroTexto 7"/>
          <p:cNvSpPr txBox="1"/>
          <p:nvPr/>
        </p:nvSpPr>
        <p:spPr>
          <a:xfrm>
            <a:off x="383458" y="661097"/>
            <a:ext cx="7359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Módulo: Competencias ciudadanas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066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43318"/>
            <a:ext cx="10980174" cy="1325563"/>
          </a:xfrm>
        </p:spPr>
        <p:txBody>
          <a:bodyPr>
            <a:normAutofit fontScale="90000"/>
          </a:bodyPr>
          <a:lstStyle/>
          <a:p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b="1" i="1" dirty="0">
                <a:solidFill>
                  <a:srgbClr val="002060"/>
                </a:solidFill>
                <a:latin typeface="Book Antiqua"/>
                <a:cs typeface="Book Antiqua"/>
              </a:rPr>
              <a:t/>
            </a:r>
            <a:br>
              <a:rPr lang="es-CO" b="1" i="1" dirty="0">
                <a:solidFill>
                  <a:srgbClr val="002060"/>
                </a:solidFill>
                <a:latin typeface="Book Antiqua"/>
                <a:cs typeface="Book Antiqua"/>
              </a:rPr>
            </a:br>
            <a:endParaRPr lang="es-ES_tradnl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953978044"/>
              </p:ext>
            </p:extLst>
          </p:nvPr>
        </p:nvGraphicFramePr>
        <p:xfrm>
          <a:off x="838200" y="1047750"/>
          <a:ext cx="7372350" cy="53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6" name="AutoShape 2" descr="Resultado de imagen para ing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Resultado de imagen para ing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7 Imagen" descr="aprender-ingle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0600" y="2968880"/>
            <a:ext cx="2933700" cy="145071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83458" y="661097"/>
            <a:ext cx="7359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Módulo: Inglés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066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" y="27296"/>
            <a:ext cx="1218838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43318"/>
            <a:ext cx="10980174" cy="1325563"/>
          </a:xfrm>
        </p:spPr>
        <p:txBody>
          <a:bodyPr>
            <a:normAutofit fontScale="90000"/>
          </a:bodyPr>
          <a:lstStyle/>
          <a:p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b="1" i="1" dirty="0">
                <a:solidFill>
                  <a:srgbClr val="002060"/>
                </a:solidFill>
                <a:latin typeface="Book Antiqua"/>
                <a:cs typeface="Book Antiqua"/>
              </a:rPr>
              <a:t/>
            </a:r>
            <a:br>
              <a:rPr lang="es-CO" b="1" i="1" dirty="0">
                <a:solidFill>
                  <a:srgbClr val="002060"/>
                </a:solidFill>
                <a:latin typeface="Book Antiqua"/>
                <a:cs typeface="Book Antiqua"/>
              </a:rPr>
            </a:br>
            <a:endParaRPr lang="es-ES_tradnl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486923534"/>
              </p:ext>
            </p:extLst>
          </p:nvPr>
        </p:nvGraphicFramePr>
        <p:xfrm>
          <a:off x="1115616" y="1431924"/>
          <a:ext cx="9971484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86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" y="0"/>
            <a:ext cx="12188388" cy="6885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90368"/>
              </p:ext>
            </p:extLst>
          </p:nvPr>
        </p:nvGraphicFramePr>
        <p:xfrm>
          <a:off x="1355058" y="2173036"/>
          <a:ext cx="8939316" cy="37730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69658"/>
                <a:gridCol w="4469658"/>
              </a:tblGrid>
              <a:tr h="943269">
                <a:tc rowSpan="4">
                  <a:txBody>
                    <a:bodyPr/>
                    <a:lstStyle/>
                    <a:p>
                      <a:pPr algn="ctr"/>
                      <a:r>
                        <a:rPr lang="es-CO" sz="6000" u="sng" dirty="0" smtClean="0"/>
                        <a:t>SESIÓN</a:t>
                      </a:r>
                      <a:r>
                        <a:rPr lang="es-CO" sz="6000" u="sng" baseline="0" dirty="0" smtClean="0"/>
                        <a:t> 2</a:t>
                      </a:r>
                      <a:endParaRPr lang="es-CO" sz="600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MÓDULOS</a:t>
                      </a:r>
                      <a:endParaRPr lang="es-CO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432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5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Enseñar</a:t>
                      </a:r>
                      <a:endParaRPr lang="es-CO" sz="5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432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5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Formar</a:t>
                      </a:r>
                      <a:endParaRPr lang="es-CO" sz="5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43269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5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Evaluar</a:t>
                      </a:r>
                      <a:endParaRPr lang="es-CO" sz="5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6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" y="0"/>
            <a:ext cx="12188388" cy="6885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540772" y="2307919"/>
            <a:ext cx="11121575" cy="2677656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evaluar los programas del área de educación se implementaron tres módulos que evalúan competencias comunes e interconectadas en valorar a los docentes en formación que mantienen su vigencia con los desarrollos en materia de formación inicial de maestros en el ámbito internacional, y con los documentos de política pública, formulados por el Ministerio de Educación Nacional en 2013 y 2014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70155" y="619432"/>
            <a:ext cx="6577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COMPETENCIAS ESPECIFICAS PARA PROGRAMAS EN EDUCACIÓN 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03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" y="0"/>
            <a:ext cx="12188388" cy="6885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870155" y="588654"/>
            <a:ext cx="6577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MÓDULOS DE COMPETENCIAS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90181229"/>
              </p:ext>
            </p:extLst>
          </p:nvPr>
        </p:nvGraphicFramePr>
        <p:xfrm>
          <a:off x="575186" y="1573967"/>
          <a:ext cx="11237063" cy="4841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66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" y="0"/>
            <a:ext cx="12188388" cy="6885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339213" y="138365"/>
            <a:ext cx="6577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MÓDULO: </a:t>
            </a:r>
            <a:r>
              <a:rPr lang="es-CO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ENSEÑAR</a:t>
            </a:r>
            <a:endParaRPr lang="es-CO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7204" t="26236" r="12473" b="47742"/>
          <a:stretch/>
        </p:blipFill>
        <p:spPr>
          <a:xfrm>
            <a:off x="0" y="661585"/>
            <a:ext cx="12192000" cy="208161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7366" t="20215" r="12151" b="25377"/>
          <a:stretch/>
        </p:blipFill>
        <p:spPr>
          <a:xfrm>
            <a:off x="3612" y="2418463"/>
            <a:ext cx="12188388" cy="443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" y="0"/>
            <a:ext cx="12188388" cy="6885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339213" y="138365"/>
            <a:ext cx="6577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MÓDULO: </a:t>
            </a:r>
            <a:r>
              <a:rPr lang="es-CO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FORMAR</a:t>
            </a:r>
            <a:endParaRPr lang="es-CO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1882" t="24465" r="11505" b="49247"/>
          <a:stretch/>
        </p:blipFill>
        <p:spPr>
          <a:xfrm>
            <a:off x="3612" y="547670"/>
            <a:ext cx="12188388" cy="19341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12204" t="27742" r="11827" b="12258"/>
          <a:stretch/>
        </p:blipFill>
        <p:spPr>
          <a:xfrm>
            <a:off x="3612" y="2481801"/>
            <a:ext cx="12188388" cy="4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3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  <a:endParaRPr lang="es-CO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292722338"/>
              </p:ext>
            </p:extLst>
          </p:nvPr>
        </p:nvGraphicFramePr>
        <p:xfrm>
          <a:off x="1881874" y="1439333"/>
          <a:ext cx="8613254" cy="483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81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" y="0"/>
            <a:ext cx="12188388" cy="6885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339213" y="138365"/>
            <a:ext cx="6577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MÓDULO: </a:t>
            </a:r>
            <a:r>
              <a:rPr lang="es-CO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EVALUAR</a:t>
            </a:r>
            <a:endParaRPr lang="es-CO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6075" t="33119" r="11828" b="36774"/>
          <a:stretch/>
        </p:blipFill>
        <p:spPr>
          <a:xfrm>
            <a:off x="3613" y="661585"/>
            <a:ext cx="12188388" cy="24594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6075" t="39570" r="11989" b="19355"/>
          <a:stretch/>
        </p:blipFill>
        <p:spPr>
          <a:xfrm>
            <a:off x="0" y="2985448"/>
            <a:ext cx="12192001" cy="38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4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12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05" y="4838699"/>
            <a:ext cx="2196045" cy="20192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501605011"/>
              </p:ext>
            </p:extLst>
          </p:nvPr>
        </p:nvGraphicFramePr>
        <p:xfrm>
          <a:off x="2878111" y="1752599"/>
          <a:ext cx="7811647" cy="5105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519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12482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314950" y="2170837"/>
            <a:ext cx="5932170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s-CO" sz="3200" b="1" dirty="0"/>
              <a:t>Elementos necesarios para el examen</a:t>
            </a:r>
            <a:endParaRPr lang="es-CO" sz="32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s-CO" sz="3200" dirty="0" smtClean="0"/>
              <a:t>Lápiz</a:t>
            </a:r>
            <a:endParaRPr lang="es-CO" sz="32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s-CO" sz="3200" dirty="0" smtClean="0"/>
              <a:t>Tajalápiz</a:t>
            </a:r>
            <a:endParaRPr lang="es-CO" sz="32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s-CO" sz="3200" dirty="0"/>
              <a:t>Borrador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s-CO" sz="3200" dirty="0"/>
              <a:t>Documento de identidad válido (cédula de ciudadanía, contraseña, cédula de extranjería o pasaporte vigente)</a:t>
            </a:r>
          </a:p>
        </p:txBody>
      </p:sp>
      <p:pic>
        <p:nvPicPr>
          <p:cNvPr id="7" name="Picture 2" descr="C:\Users\Coae2\AppData\Local\Microsoft\Windows\Temporary Internet Files\Content.IE5\7IIERV98\comoestudiarmejorrc3a1pido32prc3a1cticostrucos-artc3adculo-bloggesvi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2419011"/>
            <a:ext cx="3733799" cy="42761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11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1248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547110" y="1796058"/>
            <a:ext cx="7181850" cy="5016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s-CO" sz="3200" dirty="0" smtClean="0"/>
              <a:t>Te </a:t>
            </a:r>
            <a:r>
              <a:rPr lang="es-CO" sz="3200" dirty="0"/>
              <a:t>recomendamos hacer un reconocimiento del lugar, si es posible, antes del examen. Calcula cuánto te demoras desde tu casa al lugar de la prueba para llegar a tiempo.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s-CO" sz="3200" dirty="0" smtClean="0"/>
              <a:t>Llevar suficiente dinero </a:t>
            </a:r>
            <a:r>
              <a:rPr lang="es-CO" sz="3200" dirty="0"/>
              <a:t>para el transporte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s-CO" sz="3200" dirty="0" err="1"/>
              <a:t>Snacks</a:t>
            </a:r>
            <a:endParaRPr lang="es-CO" sz="32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s-CO" sz="3200" dirty="0"/>
              <a:t>Botella de agua, entre otros.</a:t>
            </a:r>
          </a:p>
          <a:p>
            <a:pPr algn="ctr" fontAlgn="base"/>
            <a:endParaRPr lang="es-CO" sz="3200" dirty="0"/>
          </a:p>
        </p:txBody>
      </p:sp>
      <p:pic>
        <p:nvPicPr>
          <p:cNvPr id="8" name="Picture 3" descr="C:\Users\Coae2\AppData\Local\Microsoft\Windows\Temporary Internet Files\Content.IE5\0OVF334I\tumblr_mcwuto4xkK1rjp5nso2_4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2" y="2572167"/>
            <a:ext cx="2286000" cy="264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3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12482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297430" y="2243257"/>
            <a:ext cx="8782050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s-CO" sz="3200" dirty="0" smtClean="0"/>
              <a:t>Para </a:t>
            </a:r>
            <a:r>
              <a:rPr lang="es-CO" sz="3200" dirty="0"/>
              <a:t>minimizar las distracciones, evita la ropa hecha de material ruidoso y joyas que puedan golpear contra la mesa.</a:t>
            </a:r>
          </a:p>
          <a:p>
            <a:pPr algn="ctr" fontAlgn="base"/>
            <a:endParaRPr lang="es-CO" sz="3200" dirty="0"/>
          </a:p>
        </p:txBody>
      </p:sp>
      <p:pic>
        <p:nvPicPr>
          <p:cNvPr id="7" name="Picture 7" descr="C:\Users\Coae2\AppData\Local\Microsoft\Windows\Temporary Internet Files\Content.IE5\0OVF334I\important-1702878_960_7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40" y="4305360"/>
            <a:ext cx="3474720" cy="25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48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741248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736408" y="4525147"/>
            <a:ext cx="8719183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es-CO" sz="4000" dirty="0"/>
              <a:t>Estudiar intensamente el día anterior puede aumentar los niveles de ansiedad, te hará sentir agotado y será más difícil </a:t>
            </a:r>
            <a:r>
              <a:rPr lang="es-CO" sz="4000" dirty="0" smtClean="0"/>
              <a:t>concentrarte.</a:t>
            </a:r>
            <a:endParaRPr lang="es-CO" sz="4000" dirty="0"/>
          </a:p>
        </p:txBody>
      </p:sp>
      <p:sp>
        <p:nvSpPr>
          <p:cNvPr id="8" name="AutoShape 6" descr="Resultado de imagen para est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2" name="Picture 8" descr="Resultado de imagen para est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474" y="687664"/>
            <a:ext cx="4362137" cy="35676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837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7412482"/>
          </a:xfrm>
          <a:prstGeom prst="rect">
            <a:avLst/>
          </a:prstGeom>
        </p:spPr>
      </p:pic>
      <p:sp>
        <p:nvSpPr>
          <p:cNvPr id="8" name="AutoShape 6" descr="Resultado de imagen para est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6" name="Picture 2" descr="Resultado de imagen para tranquilid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2" y="0"/>
            <a:ext cx="12329162" cy="74124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6 Rectángulo"/>
          <p:cNvSpPr/>
          <p:nvPr/>
        </p:nvSpPr>
        <p:spPr>
          <a:xfrm>
            <a:off x="6339840" y="1505638"/>
            <a:ext cx="5151121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s-CO" sz="4000" dirty="0" smtClean="0"/>
              <a:t>Antes </a:t>
            </a:r>
            <a:r>
              <a:rPr lang="es-CO" sz="4000" dirty="0"/>
              <a:t>del examen, evita a otros estudiantes que estén estresados; la negatividad puede ser contagiosa.</a:t>
            </a:r>
          </a:p>
          <a:p>
            <a:pPr algn="ctr" fontAlgn="base"/>
            <a:r>
              <a:rPr lang="es-CO" sz="4000" dirty="0" smtClean="0"/>
              <a:t>¡Confía en tus capacidades</a:t>
            </a:r>
            <a:r>
              <a:rPr lang="es-CO" sz="4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17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7412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05" y="4838699"/>
            <a:ext cx="2196045" cy="20192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4" name="3 Rectángulo"/>
          <p:cNvSpPr/>
          <p:nvPr/>
        </p:nvSpPr>
        <p:spPr>
          <a:xfrm>
            <a:off x="5817900" y="2967334"/>
            <a:ext cx="47773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GRACIAS</a:t>
            </a:r>
            <a:endParaRPr lang="es-E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502949501"/>
              </p:ext>
            </p:extLst>
          </p:nvPr>
        </p:nvGraphicFramePr>
        <p:xfrm>
          <a:off x="2032000" y="1752600"/>
          <a:ext cx="9817100" cy="5105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072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sp>
        <p:nvSpPr>
          <p:cNvPr id="8" name="2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3424"/>
          </a:xfrm>
        </p:spPr>
        <p:txBody>
          <a:bodyPr>
            <a:normAutofit/>
          </a:bodyPr>
          <a:lstStyle/>
          <a:p>
            <a:r>
              <a:rPr lang="es-CO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 </a:t>
            </a:r>
            <a:endParaRPr lang="es-CO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251771804"/>
              </p:ext>
            </p:extLst>
          </p:nvPr>
        </p:nvGraphicFramePr>
        <p:xfrm>
          <a:off x="518615" y="1879728"/>
          <a:ext cx="10835185" cy="497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47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190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50" y="1643318"/>
            <a:ext cx="10980174" cy="1325563"/>
          </a:xfrm>
        </p:spPr>
        <p:txBody>
          <a:bodyPr>
            <a:normAutofit fontScale="90000"/>
          </a:bodyPr>
          <a:lstStyle/>
          <a:p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b="1" i="1" dirty="0">
                <a:solidFill>
                  <a:srgbClr val="002060"/>
                </a:solidFill>
                <a:latin typeface="Book Antiqua"/>
                <a:cs typeface="Book Antiqua"/>
              </a:rPr>
              <a:t/>
            </a:r>
            <a:br>
              <a:rPr lang="es-CO" b="1" i="1" dirty="0">
                <a:solidFill>
                  <a:srgbClr val="002060"/>
                </a:solidFill>
                <a:latin typeface="Book Antiqua"/>
                <a:cs typeface="Book Antiqua"/>
              </a:rPr>
            </a:br>
            <a:endParaRPr lang="es-ES_tradnl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605252342"/>
              </p:ext>
            </p:extLst>
          </p:nvPr>
        </p:nvGraphicFramePr>
        <p:xfrm>
          <a:off x="822960" y="1934898"/>
          <a:ext cx="10530840" cy="4404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21 Rectángulo"/>
          <p:cNvSpPr/>
          <p:nvPr/>
        </p:nvSpPr>
        <p:spPr>
          <a:xfrm>
            <a:off x="628650" y="548538"/>
            <a:ext cx="25795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Requisitos</a:t>
            </a:r>
            <a:endParaRPr lang="es-E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88389" cy="6858000"/>
          </a:xfrm>
          <a:prstGeom prst="rect">
            <a:avLst/>
          </a:prstGeom>
        </p:spPr>
      </p:pic>
      <p:sp>
        <p:nvSpPr>
          <p:cNvPr id="6" name="2 Título"/>
          <p:cNvSpPr txBox="1">
            <a:spLocks/>
          </p:cNvSpPr>
          <p:nvPr/>
        </p:nvSpPr>
        <p:spPr>
          <a:xfrm>
            <a:off x="836393" y="29582"/>
            <a:ext cx="10515600" cy="640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Cronograma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t="11793" r="16224" b="26563"/>
          <a:stretch/>
        </p:blipFill>
        <p:spPr bwMode="auto">
          <a:xfrm>
            <a:off x="381000" y="571500"/>
            <a:ext cx="11597640" cy="611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9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88389" cy="6858000"/>
          </a:xfrm>
          <a:prstGeom prst="rect">
            <a:avLst/>
          </a:prstGeom>
        </p:spPr>
      </p:pic>
      <p:sp>
        <p:nvSpPr>
          <p:cNvPr id="6" name="2 Título"/>
          <p:cNvSpPr txBox="1">
            <a:spLocks/>
          </p:cNvSpPr>
          <p:nvPr/>
        </p:nvSpPr>
        <p:spPr>
          <a:xfrm>
            <a:off x="836393" y="29582"/>
            <a:ext cx="10515600" cy="640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Cronograma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49311" y="1582341"/>
            <a:ext cx="10178321" cy="38164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800" dirty="0" smtClean="0"/>
              <a:t>Registro </a:t>
            </a:r>
            <a:r>
              <a:rPr lang="es-CO" sz="2800" dirty="0"/>
              <a:t>y recaudo </a:t>
            </a:r>
            <a:r>
              <a:rPr lang="es-CO" sz="2800" dirty="0" smtClean="0"/>
              <a:t>ordinario.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dirty="0" smtClean="0"/>
              <a:t>Del </a:t>
            </a:r>
            <a:r>
              <a:rPr lang="es-CO" sz="2800" dirty="0"/>
              <a:t>11 de julio de 2019 al 31 de julio.	$80.000 Instituciones de educación superior públicas </a:t>
            </a:r>
            <a:r>
              <a:rPr lang="es-CO" sz="28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dirty="0" smtClean="0"/>
              <a:t>Privadas $105.000</a:t>
            </a:r>
            <a:endParaRPr lang="es-CO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dirty="0"/>
              <a:t>Registro y recaudo extraordinario	Del 06 de agosto de 2019 al 17 de agosto. </a:t>
            </a:r>
            <a:r>
              <a:rPr lang="es-CO" sz="2800" dirty="0" smtClean="0"/>
              <a:t>$</a:t>
            </a:r>
            <a:r>
              <a:rPr lang="es-CO" sz="2800" dirty="0"/>
              <a:t>118.000 Instituciones de educación superior </a:t>
            </a:r>
            <a:r>
              <a:rPr lang="es-CO" sz="2800" dirty="0" smtClean="0"/>
              <a:t>públicas.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dirty="0" smtClean="0"/>
              <a:t> Extraordinario Privadas</a:t>
            </a:r>
            <a:r>
              <a:rPr lang="es-CO" sz="2800" dirty="0"/>
              <a:t>, </a:t>
            </a:r>
            <a:r>
              <a:rPr lang="es-CO" sz="2800" dirty="0" smtClean="0"/>
              <a:t>$156.500.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dirty="0" smtClean="0"/>
              <a:t>Aplicación </a:t>
            </a:r>
            <a:r>
              <a:rPr lang="es-CO" sz="2800" dirty="0"/>
              <a:t>Domingo 20 de octubre de 2019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982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88389" cy="6858000"/>
          </a:xfrm>
          <a:prstGeom prst="rect">
            <a:avLst/>
          </a:prstGeom>
        </p:spPr>
      </p:pic>
      <p:sp>
        <p:nvSpPr>
          <p:cNvPr id="6" name="2 Título"/>
          <p:cNvSpPr txBox="1">
            <a:spLocks/>
          </p:cNvSpPr>
          <p:nvPr/>
        </p:nvSpPr>
        <p:spPr>
          <a:xfrm>
            <a:off x="836393" y="29582"/>
            <a:ext cx="10515600" cy="640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Cronograma saber pro</a:t>
            </a:r>
            <a:r>
              <a:rPr kumimoji="0" lang="es-CO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exterior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t="39931" r="7617" b="31641"/>
          <a:stretch/>
        </p:blipFill>
        <p:spPr bwMode="auto">
          <a:xfrm>
            <a:off x="836393" y="1280160"/>
            <a:ext cx="10883168" cy="35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2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6" name="2 Título"/>
          <p:cNvSpPr txBox="1">
            <a:spLocks/>
          </p:cNvSpPr>
          <p:nvPr/>
        </p:nvSpPr>
        <p:spPr>
          <a:xfrm>
            <a:off x="838200" y="365126"/>
            <a:ext cx="10287000" cy="5492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TARIFAS</a:t>
            </a:r>
            <a:r>
              <a:rPr kumimoji="0" lang="es-CO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saber</a:t>
            </a:r>
            <a:r>
              <a:rPr kumimoji="0" lang="es-CO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Pro exterior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630719"/>
              </p:ext>
            </p:extLst>
          </p:nvPr>
        </p:nvGraphicFramePr>
        <p:xfrm>
          <a:off x="701040" y="1735643"/>
          <a:ext cx="10850880" cy="3598358"/>
        </p:xfrm>
        <a:graphic>
          <a:graphicData uri="http://schemas.openxmlformats.org/drawingml/2006/table">
            <a:tbl>
              <a:tblPr/>
              <a:tblGrid>
                <a:gridCol w="2170176"/>
                <a:gridCol w="2170176"/>
                <a:gridCol w="2170176"/>
                <a:gridCol w="2170176"/>
                <a:gridCol w="2170176"/>
              </a:tblGrid>
              <a:tr h="1043104"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Población</a:t>
                      </a:r>
                      <a:endParaRPr lang="es-CO" sz="1800" b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164" marR="21164" marT="21164" marB="21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Tarifa ordinaria 2018</a:t>
                      </a:r>
                      <a:endParaRPr lang="es-CO" sz="1800" b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164" marR="21164" marT="21164" marB="21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Tarifa ORD en SMDLV 2017</a:t>
                      </a:r>
                      <a:endParaRPr lang="es-CO" sz="1800" b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164" marR="21164" marT="21164" marB="21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Tarifa extraordinaria 2018</a:t>
                      </a:r>
                      <a:endParaRPr lang="es-CO" sz="1800" b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164" marR="21164" marT="21164" marB="21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Tarifa EXTRAORD en SMDLV 2017</a:t>
                      </a:r>
                      <a:endParaRPr lang="es-CO" sz="1800" b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164" marR="21164" marT="21164" marB="21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AA"/>
                    </a:solidFill>
                  </a:tcPr>
                </a:tc>
              </a:tr>
              <a:tr h="2555254">
                <a:tc>
                  <a:txBody>
                    <a:bodyPr/>
                    <a:lstStyle/>
                    <a:p>
                      <a:pPr algn="l" fontAlgn="base"/>
                      <a:r>
                        <a:rPr lang="es-CO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tarifas del examen de estado de calidad de la educación superior - SABER PRO Y SABER TYT EXTERIOR</a:t>
                      </a:r>
                    </a:p>
                  </a:txBody>
                  <a:tcPr marL="21164" marR="21164" marT="21164" marB="21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9999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CO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$381.000</a:t>
                      </a:r>
                    </a:p>
                  </a:txBody>
                  <a:tcPr marL="21164" marR="21164" marT="21164" marB="21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9999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CO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</a:t>
                      </a:r>
                    </a:p>
                  </a:txBody>
                  <a:tcPr marL="21164" marR="21164" marT="21164" marB="21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9999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CO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$584.000</a:t>
                      </a:r>
                    </a:p>
                  </a:txBody>
                  <a:tcPr marL="21164" marR="21164" marT="21164" marB="21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9999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CO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</a:t>
                      </a:r>
                    </a:p>
                  </a:txBody>
                  <a:tcPr marL="21164" marR="21164" marT="21164" marB="21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9999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7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ción1" id="{D59B381E-4D56-194D-AAFD-4BE8B337B341}" vid="{834341DE-F02C-CF41-BB89-E7D2960681E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</TotalTime>
  <Words>997</Words>
  <Application>Microsoft Office PowerPoint</Application>
  <PresentationFormat>Personalizado</PresentationFormat>
  <Paragraphs>155</Paragraphs>
  <Slides>38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Tema de Office</vt:lpstr>
      <vt:lpstr>Presentación de PowerPoint</vt:lpstr>
      <vt:lpstr>Presentación de PowerPoint</vt:lpstr>
      <vt:lpstr>Objetivo General</vt:lpstr>
      <vt:lpstr>Objetivos específicos </vt:lpstr>
      <vt:lpstr>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</vt:lpstr>
      <vt:lpstr>Presentación de PowerPoint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DARIO REDONDO GUTIERREZ</dc:creator>
  <cp:lastModifiedBy>COAE</cp:lastModifiedBy>
  <cp:revision>325</cp:revision>
  <dcterms:created xsi:type="dcterms:W3CDTF">2016-09-12T21:32:52Z</dcterms:created>
  <dcterms:modified xsi:type="dcterms:W3CDTF">2019-06-11T21:38:16Z</dcterms:modified>
</cp:coreProperties>
</file>